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58" r:id="rId5"/>
    <p:sldId id="263" r:id="rId6"/>
    <p:sldId id="278" r:id="rId7"/>
    <p:sldId id="272" r:id="rId8"/>
    <p:sldId id="259" r:id="rId9"/>
    <p:sldId id="273" r:id="rId10"/>
    <p:sldId id="274" r:id="rId11"/>
    <p:sldId id="279" r:id="rId12"/>
    <p:sldId id="261" r:id="rId13"/>
    <p:sldId id="277" r:id="rId14"/>
    <p:sldId id="288" r:id="rId15"/>
    <p:sldId id="289" r:id="rId16"/>
    <p:sldId id="281" r:id="rId17"/>
    <p:sldId id="282" r:id="rId18"/>
    <p:sldId id="284" r:id="rId19"/>
    <p:sldId id="285" r:id="rId20"/>
    <p:sldId id="286" r:id="rId21"/>
    <p:sldId id="287" r:id="rId22"/>
    <p:sldId id="290" r:id="rId23"/>
    <p:sldId id="291" r:id="rId24"/>
    <p:sldId id="283" r:id="rId25"/>
    <p:sldId id="269" r:id="rId26"/>
    <p:sldId id="271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4949"/>
    <a:srgbClr val="F1FCFE"/>
    <a:srgbClr val="DBF6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143" autoAdjust="0"/>
  </p:normalViewPr>
  <p:slideViewPr>
    <p:cSldViewPr snapToGrid="0">
      <p:cViewPr>
        <p:scale>
          <a:sx n="71" d="100"/>
          <a:sy n="71" d="100"/>
        </p:scale>
        <p:origin x="-12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73C3E-ED44-4F24-9D05-1BA8CA0C425B}" type="doc">
      <dgm:prSet loTypeId="urn:diagrams.loki3.com/BracketList+Icon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5AAC58-9616-4B2F-A2E1-EC9049EE549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 общественных проектов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A5050D-63AF-4586-9B70-4C64E5270C88}" type="parTrans" cxnId="{47F80663-A574-42BC-818C-68962CD49D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527E0B-5E91-4FA0-8B34-D698BF4D63EE}" type="sibTrans" cxnId="{47F80663-A574-42BC-818C-68962CD49D9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94A34-A91D-4AC8-9AEF-7A865B44D85F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поселений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DD186A-7113-4922-BC33-D390123E0BE5}" type="parTrans" cxnId="{0BEDE68B-462C-4A3C-94D7-AA39587476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252232-6937-4D2C-9385-1DE7CDA9B472}" type="sibTrans" cxnId="{0BEDE68B-462C-4A3C-94D7-AA395874766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AF0967-4251-4425-8324-9BC5F611786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 решений о самообложении, принятых на сходах граждан и местных референдумах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782FD-8A03-449B-A99D-E33A1BD944D3}" type="parTrans" cxnId="{CF1B069A-59A2-4895-B11F-928955EFFD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C26A1-6B4A-431D-A2B6-A37AD43C8917}" type="sibTrans" cxnId="{CF1B069A-59A2-4895-B11F-928955EFFD7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7CC7E-224C-4A68-9412-70E71DE1920B}">
      <dgm:prSet phldrT="[Текст]" custT="1"/>
      <dgm:spPr/>
      <dgm:t>
        <a:bodyPr/>
        <a:lstStyle/>
        <a:p>
          <a:pPr algn="ctr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городских округов, внутригородских районов            </a:t>
          </a:r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Самара, поселений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B4FB0-7C74-4D14-A0C9-ED0DC75C81D8}" type="sibTrans" cxnId="{790FBDCB-72A0-4812-AA8B-2369511C0B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5B67E8-DC9F-4445-A8DE-F250FABF6AB5}" type="parTrans" cxnId="{790FBDCB-72A0-4812-AA8B-2369511C0B8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EB207-1507-48B8-B4AD-E7ADA7C27415}" type="pres">
      <dgm:prSet presAssocID="{EEE73C3E-ED44-4F24-9D05-1BA8CA0C42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0396E-4F05-4920-B63B-6886185F0E5C}" type="pres">
      <dgm:prSet presAssocID="{1D87CC7E-224C-4A68-9412-70E71DE1920B}" presName="linNode" presStyleCnt="0"/>
      <dgm:spPr/>
      <dgm:t>
        <a:bodyPr/>
        <a:lstStyle/>
        <a:p>
          <a:endParaRPr lang="ru-RU"/>
        </a:p>
      </dgm:t>
    </dgm:pt>
    <dgm:pt modelId="{BE9CB7C0-253F-4457-A201-620076710958}" type="pres">
      <dgm:prSet presAssocID="{1D87CC7E-224C-4A68-9412-70E71DE1920B}" presName="parTx" presStyleLbl="revTx" presStyleIdx="0" presStyleCnt="2" custScaleX="134157" custScaleY="100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9C854-3825-4ED0-B414-21FA3AA303DA}" type="pres">
      <dgm:prSet presAssocID="{1D87CC7E-224C-4A68-9412-70E71DE1920B}" presName="bracket" presStyleLbl="parChTrans1D1" presStyleIdx="0" presStyleCnt="2"/>
      <dgm:spPr/>
      <dgm:t>
        <a:bodyPr/>
        <a:lstStyle/>
        <a:p>
          <a:endParaRPr lang="ru-RU"/>
        </a:p>
      </dgm:t>
    </dgm:pt>
    <dgm:pt modelId="{3232C9D2-508A-4EEF-83CC-E42E4C93BB68}" type="pres">
      <dgm:prSet presAssocID="{1D87CC7E-224C-4A68-9412-70E71DE1920B}" presName="spH" presStyleCnt="0"/>
      <dgm:spPr/>
      <dgm:t>
        <a:bodyPr/>
        <a:lstStyle/>
        <a:p>
          <a:endParaRPr lang="ru-RU"/>
        </a:p>
      </dgm:t>
    </dgm:pt>
    <dgm:pt modelId="{61566B0B-ABD4-46D2-9C3D-34AE30C6D30C}" type="pres">
      <dgm:prSet presAssocID="{1D87CC7E-224C-4A68-9412-70E71DE1920B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19073-45F8-4D0E-A335-4E2E1C4BF8A3}" type="pres">
      <dgm:prSet presAssocID="{AE6B4FB0-7C74-4D14-A0C9-ED0DC75C81D8}" presName="spV" presStyleCnt="0"/>
      <dgm:spPr/>
      <dgm:t>
        <a:bodyPr/>
        <a:lstStyle/>
        <a:p>
          <a:endParaRPr lang="ru-RU"/>
        </a:p>
      </dgm:t>
    </dgm:pt>
    <dgm:pt modelId="{60D938F9-84EB-411B-A61D-D87F4A41DE8B}" type="pres">
      <dgm:prSet presAssocID="{F1094A34-A91D-4AC8-9AEF-7A865B44D85F}" presName="linNode" presStyleCnt="0"/>
      <dgm:spPr/>
      <dgm:t>
        <a:bodyPr/>
        <a:lstStyle/>
        <a:p>
          <a:endParaRPr lang="ru-RU"/>
        </a:p>
      </dgm:t>
    </dgm:pt>
    <dgm:pt modelId="{4222EF4F-ABCF-4705-8032-6AB5BB079C96}" type="pres">
      <dgm:prSet presAssocID="{F1094A34-A91D-4AC8-9AEF-7A865B44D85F}" presName="parTx" presStyleLbl="revTx" presStyleIdx="1" presStyleCnt="2" custScaleX="1323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ABF17-9223-4688-826A-FA3D01414FB1}" type="pres">
      <dgm:prSet presAssocID="{F1094A34-A91D-4AC8-9AEF-7A865B44D85F}" presName="bracket" presStyleLbl="parChTrans1D1" presStyleIdx="1" presStyleCnt="2"/>
      <dgm:spPr/>
      <dgm:t>
        <a:bodyPr/>
        <a:lstStyle/>
        <a:p>
          <a:endParaRPr lang="ru-RU"/>
        </a:p>
      </dgm:t>
    </dgm:pt>
    <dgm:pt modelId="{53000EBD-9E78-4CAB-B6F1-E850C742DA1F}" type="pres">
      <dgm:prSet presAssocID="{F1094A34-A91D-4AC8-9AEF-7A865B44D85F}" presName="spH" presStyleCnt="0"/>
      <dgm:spPr/>
      <dgm:t>
        <a:bodyPr/>
        <a:lstStyle/>
        <a:p>
          <a:endParaRPr lang="ru-RU"/>
        </a:p>
      </dgm:t>
    </dgm:pt>
    <dgm:pt modelId="{A3177764-29DF-45ED-A51B-5203D384E73C}" type="pres">
      <dgm:prSet presAssocID="{F1094A34-A91D-4AC8-9AEF-7A865B44D85F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A1A0B-6A6C-4C4D-8E7A-821B95B94583}" type="presOf" srcId="{F1094A34-A91D-4AC8-9AEF-7A865B44D85F}" destId="{4222EF4F-ABCF-4705-8032-6AB5BB079C96}" srcOrd="0" destOrd="0" presId="urn:diagrams.loki3.com/BracketList+Icon"/>
    <dgm:cxn modelId="{CF1B069A-59A2-4895-B11F-928955EFFD70}" srcId="{F1094A34-A91D-4AC8-9AEF-7A865B44D85F}" destId="{08AF0967-4251-4425-8324-9BC5F6117864}" srcOrd="0" destOrd="0" parTransId="{17A782FD-8A03-449B-A99D-E33A1BD944D3}" sibTransId="{EA2C26A1-6B4A-431D-A2B6-A37AD43C8917}"/>
    <dgm:cxn modelId="{FF165D30-B139-434F-819D-BF82D27BC313}" type="presOf" srcId="{EEE73C3E-ED44-4F24-9D05-1BA8CA0C425B}" destId="{E38EB207-1507-48B8-B4AD-E7ADA7C27415}" srcOrd="0" destOrd="0" presId="urn:diagrams.loki3.com/BracketList+Icon"/>
    <dgm:cxn modelId="{22D2EC7C-30DE-4A8C-B400-7FE5ABCD9D10}" type="presOf" srcId="{08AF0967-4251-4425-8324-9BC5F6117864}" destId="{A3177764-29DF-45ED-A51B-5203D384E73C}" srcOrd="0" destOrd="0" presId="urn:diagrams.loki3.com/BracketList+Icon"/>
    <dgm:cxn modelId="{C3E1F82F-61FB-4ECC-9171-CC14AE212F8F}" type="presOf" srcId="{1D87CC7E-224C-4A68-9412-70E71DE1920B}" destId="{BE9CB7C0-253F-4457-A201-620076710958}" srcOrd="0" destOrd="0" presId="urn:diagrams.loki3.com/BracketList+Icon"/>
    <dgm:cxn modelId="{790FBDCB-72A0-4812-AA8B-2369511C0B83}" srcId="{EEE73C3E-ED44-4F24-9D05-1BA8CA0C425B}" destId="{1D87CC7E-224C-4A68-9412-70E71DE1920B}" srcOrd="0" destOrd="0" parTransId="{025B67E8-DC9F-4445-A8DE-F250FABF6AB5}" sibTransId="{AE6B4FB0-7C74-4D14-A0C9-ED0DC75C81D8}"/>
    <dgm:cxn modelId="{47F80663-A574-42BC-818C-68962CD49D9D}" srcId="{1D87CC7E-224C-4A68-9412-70E71DE1920B}" destId="{E65AAC58-9616-4B2F-A2E1-EC9049EE5499}" srcOrd="0" destOrd="0" parTransId="{A5A5050D-63AF-4586-9B70-4C64E5270C88}" sibTransId="{40527E0B-5E91-4FA0-8B34-D698BF4D63EE}"/>
    <dgm:cxn modelId="{0BEDE68B-462C-4A3C-94D7-AA395874766A}" srcId="{EEE73C3E-ED44-4F24-9D05-1BA8CA0C425B}" destId="{F1094A34-A91D-4AC8-9AEF-7A865B44D85F}" srcOrd="1" destOrd="0" parTransId="{A3DD186A-7113-4922-BC33-D390123E0BE5}" sibTransId="{6F252232-6937-4D2C-9385-1DE7CDA9B472}"/>
    <dgm:cxn modelId="{F1D69553-1F50-444B-8990-45146641FC54}" type="presOf" srcId="{E65AAC58-9616-4B2F-A2E1-EC9049EE5499}" destId="{61566B0B-ABD4-46D2-9C3D-34AE30C6D30C}" srcOrd="0" destOrd="0" presId="urn:diagrams.loki3.com/BracketList+Icon"/>
    <dgm:cxn modelId="{1D661C47-8185-4A87-8309-C328FE6C3A0F}" type="presParOf" srcId="{E38EB207-1507-48B8-B4AD-E7ADA7C27415}" destId="{DE10396E-4F05-4920-B63B-6886185F0E5C}" srcOrd="0" destOrd="0" presId="urn:diagrams.loki3.com/BracketList+Icon"/>
    <dgm:cxn modelId="{A6272B16-13D3-4F0E-B6C8-F2738583133D}" type="presParOf" srcId="{DE10396E-4F05-4920-B63B-6886185F0E5C}" destId="{BE9CB7C0-253F-4457-A201-620076710958}" srcOrd="0" destOrd="0" presId="urn:diagrams.loki3.com/BracketList+Icon"/>
    <dgm:cxn modelId="{8FF1F202-698C-4E73-BA1A-0502FF588714}" type="presParOf" srcId="{DE10396E-4F05-4920-B63B-6886185F0E5C}" destId="{AA89C854-3825-4ED0-B414-21FA3AA303DA}" srcOrd="1" destOrd="0" presId="urn:diagrams.loki3.com/BracketList+Icon"/>
    <dgm:cxn modelId="{3AF4D781-8456-41AE-BA6B-E18191E9F31B}" type="presParOf" srcId="{DE10396E-4F05-4920-B63B-6886185F0E5C}" destId="{3232C9D2-508A-4EEF-83CC-E42E4C93BB68}" srcOrd="2" destOrd="0" presId="urn:diagrams.loki3.com/BracketList+Icon"/>
    <dgm:cxn modelId="{9C9097E7-C1AC-4BC1-8DFE-C8C7EB7DEC74}" type="presParOf" srcId="{DE10396E-4F05-4920-B63B-6886185F0E5C}" destId="{61566B0B-ABD4-46D2-9C3D-34AE30C6D30C}" srcOrd="3" destOrd="0" presId="urn:diagrams.loki3.com/BracketList+Icon"/>
    <dgm:cxn modelId="{CD89A9C6-8EC3-4A15-A630-A859BC43E2BD}" type="presParOf" srcId="{E38EB207-1507-48B8-B4AD-E7ADA7C27415}" destId="{0EE19073-45F8-4D0E-A335-4E2E1C4BF8A3}" srcOrd="1" destOrd="0" presId="urn:diagrams.loki3.com/BracketList+Icon"/>
    <dgm:cxn modelId="{62B811B5-D067-481C-BBBA-E87C9F0165C3}" type="presParOf" srcId="{E38EB207-1507-48B8-B4AD-E7ADA7C27415}" destId="{60D938F9-84EB-411B-A61D-D87F4A41DE8B}" srcOrd="2" destOrd="0" presId="urn:diagrams.loki3.com/BracketList+Icon"/>
    <dgm:cxn modelId="{C8D8DAAA-28DF-45F4-8406-1D260F00F12E}" type="presParOf" srcId="{60D938F9-84EB-411B-A61D-D87F4A41DE8B}" destId="{4222EF4F-ABCF-4705-8032-6AB5BB079C96}" srcOrd="0" destOrd="0" presId="urn:diagrams.loki3.com/BracketList+Icon"/>
    <dgm:cxn modelId="{597592DA-59CF-4758-B4E0-9670636AFB04}" type="presParOf" srcId="{60D938F9-84EB-411B-A61D-D87F4A41DE8B}" destId="{BF8ABF17-9223-4688-826A-FA3D01414FB1}" srcOrd="1" destOrd="0" presId="urn:diagrams.loki3.com/BracketList+Icon"/>
    <dgm:cxn modelId="{284D4216-7EB8-4CA0-99F3-3B094B7534BF}" type="presParOf" srcId="{60D938F9-84EB-411B-A61D-D87F4A41DE8B}" destId="{53000EBD-9E78-4CAB-B6F1-E850C742DA1F}" srcOrd="2" destOrd="0" presId="urn:diagrams.loki3.com/BracketList+Icon"/>
    <dgm:cxn modelId="{D647520A-D924-4FA0-B781-C6C176446734}" type="presParOf" srcId="{60D938F9-84EB-411B-A61D-D87F4A41DE8B}" destId="{A3177764-29DF-45ED-A51B-5203D384E73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B69F45-44CA-4143-89C3-5A712131D2B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23122F-6FAB-44A6-B48E-AD3B57B822BC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Территориальный общественный совет</a:t>
          </a:r>
          <a:endParaRPr lang="ru-RU" sz="2400" dirty="0"/>
        </a:p>
      </dgm:t>
    </dgm:pt>
    <dgm:pt modelId="{2B60BC45-8FA9-4CB7-BAB9-799F5B634E6A}" type="parTrans" cxnId="{928D10EE-C2C6-4047-B3E8-19AC1EF2B51D}">
      <dgm:prSet/>
      <dgm:spPr/>
      <dgm:t>
        <a:bodyPr/>
        <a:lstStyle/>
        <a:p>
          <a:endParaRPr lang="ru-RU" sz="2400"/>
        </a:p>
      </dgm:t>
    </dgm:pt>
    <dgm:pt modelId="{64DBBC5A-3121-4317-9C58-EE83368D6A2C}" type="sibTrans" cxnId="{928D10EE-C2C6-4047-B3E8-19AC1EF2B51D}">
      <dgm:prSet/>
      <dgm:spPr/>
      <dgm:t>
        <a:bodyPr/>
        <a:lstStyle/>
        <a:p>
          <a:endParaRPr lang="ru-RU" sz="2400"/>
        </a:p>
      </dgm:t>
    </dgm:pt>
    <dgm:pt modelId="{31F7B329-A55A-4F46-98B8-AE20872C018C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Население на собраниях или конференциях</a:t>
          </a:r>
          <a:endParaRPr lang="ru-RU" sz="2400" dirty="0"/>
        </a:p>
      </dgm:t>
    </dgm:pt>
    <dgm:pt modelId="{855C4304-9353-4DB4-BBDA-7AB4BD9EB975}" type="parTrans" cxnId="{DBD415EB-5FA7-4632-8C8C-A9A47B9B6C08}">
      <dgm:prSet/>
      <dgm:spPr/>
      <dgm:t>
        <a:bodyPr/>
        <a:lstStyle/>
        <a:p>
          <a:endParaRPr lang="ru-RU" sz="2400"/>
        </a:p>
      </dgm:t>
    </dgm:pt>
    <dgm:pt modelId="{7D1A5917-BFBD-4EE5-AA1D-B24ABC8F7C62}" type="sibTrans" cxnId="{DBD415EB-5FA7-4632-8C8C-A9A47B9B6C08}">
      <dgm:prSet/>
      <dgm:spPr/>
      <dgm:t>
        <a:bodyPr/>
        <a:lstStyle/>
        <a:p>
          <a:endParaRPr lang="ru-RU" sz="2400"/>
        </a:p>
      </dgm:t>
    </dgm:pt>
    <dgm:pt modelId="{68BDC8DD-8C51-4CA3-81A7-04E4F237DACA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Глава муниципального образования</a:t>
          </a:r>
          <a:endParaRPr lang="ru-RU" sz="2400" dirty="0"/>
        </a:p>
      </dgm:t>
    </dgm:pt>
    <dgm:pt modelId="{F33F7F47-F92B-420D-A483-D42A6A554F04}" type="parTrans" cxnId="{76C36B10-D35A-4024-B488-F87330448511}">
      <dgm:prSet/>
      <dgm:spPr/>
      <dgm:t>
        <a:bodyPr/>
        <a:lstStyle/>
        <a:p>
          <a:endParaRPr lang="ru-RU" sz="2400"/>
        </a:p>
      </dgm:t>
    </dgm:pt>
    <dgm:pt modelId="{1ABCE442-526F-4915-83E4-79EC471C12DD}" type="sibTrans" cxnId="{76C36B10-D35A-4024-B488-F87330448511}">
      <dgm:prSet/>
      <dgm:spPr/>
      <dgm:t>
        <a:bodyPr/>
        <a:lstStyle/>
        <a:p>
          <a:endParaRPr lang="ru-RU" sz="2400"/>
        </a:p>
      </dgm:t>
    </dgm:pt>
    <dgm:pt modelId="{A0B50E41-8F30-4520-BC29-D5E0906F23AD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Calibri"/>
              <a:ea typeface="Calibri"/>
              <a:cs typeface="Times New Roman"/>
            </a:rPr>
            <a:t>Представительный орган муниципального образования</a:t>
          </a:r>
          <a:endParaRPr lang="ru-RU" sz="2400" dirty="0"/>
        </a:p>
      </dgm:t>
    </dgm:pt>
    <dgm:pt modelId="{01863B71-5E5C-4130-B4FA-114944F6D165}" type="parTrans" cxnId="{6EE92BD7-3304-41D5-8D6E-829E8C06CF02}">
      <dgm:prSet/>
      <dgm:spPr/>
      <dgm:t>
        <a:bodyPr/>
        <a:lstStyle/>
        <a:p>
          <a:endParaRPr lang="ru-RU" sz="2400"/>
        </a:p>
      </dgm:t>
    </dgm:pt>
    <dgm:pt modelId="{8EC07FAB-F206-4DB4-896F-F1E68CBE3021}" type="sibTrans" cxnId="{6EE92BD7-3304-41D5-8D6E-829E8C06CF02}">
      <dgm:prSet/>
      <dgm:spPr/>
      <dgm:t>
        <a:bodyPr/>
        <a:lstStyle/>
        <a:p>
          <a:endParaRPr lang="ru-RU" sz="2400"/>
        </a:p>
      </dgm:t>
    </dgm:pt>
    <dgm:pt modelId="{C6C331A3-B6F0-4471-94AE-9A3763F85945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Calibri"/>
              <a:ea typeface="Calibri"/>
              <a:cs typeface="Times New Roman"/>
            </a:rPr>
            <a:t>Территориальное общественное самоуправление</a:t>
          </a:r>
          <a:endParaRPr lang="ru-RU" sz="2400" dirty="0"/>
        </a:p>
      </dgm:t>
    </dgm:pt>
    <dgm:pt modelId="{04DE2F55-D8A4-4B31-BCCC-933075DE2515}" type="parTrans" cxnId="{770BE07F-6984-4371-B971-20D55458C0A0}">
      <dgm:prSet/>
      <dgm:spPr/>
      <dgm:t>
        <a:bodyPr/>
        <a:lstStyle/>
        <a:p>
          <a:endParaRPr lang="ru-RU" sz="2400"/>
        </a:p>
      </dgm:t>
    </dgm:pt>
    <dgm:pt modelId="{39764B6E-B82C-4F9C-83BF-156941E91F2F}" type="sibTrans" cxnId="{770BE07F-6984-4371-B971-20D55458C0A0}">
      <dgm:prSet/>
      <dgm:spPr/>
      <dgm:t>
        <a:bodyPr/>
        <a:lstStyle/>
        <a:p>
          <a:endParaRPr lang="ru-RU" sz="2400"/>
        </a:p>
      </dgm:t>
    </dgm:pt>
    <dgm:pt modelId="{36B993F4-8864-48DA-B084-84FDF3C9C4A6}" type="pres">
      <dgm:prSet presAssocID="{20B69F45-44CA-4143-89C3-5A712131D2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072FAD-DEC1-41A5-8533-10968F435AC4}" type="pres">
      <dgm:prSet presAssocID="{20B69F45-44CA-4143-89C3-5A712131D2BF}" presName="Name1" presStyleCnt="0"/>
      <dgm:spPr/>
      <dgm:t>
        <a:bodyPr/>
        <a:lstStyle/>
        <a:p>
          <a:endParaRPr lang="ru-RU"/>
        </a:p>
      </dgm:t>
    </dgm:pt>
    <dgm:pt modelId="{6EBC46D4-4896-4DD9-B52F-769172A6F30B}" type="pres">
      <dgm:prSet presAssocID="{20B69F45-44CA-4143-89C3-5A712131D2BF}" presName="cycle" presStyleCnt="0"/>
      <dgm:spPr/>
      <dgm:t>
        <a:bodyPr/>
        <a:lstStyle/>
        <a:p>
          <a:endParaRPr lang="ru-RU"/>
        </a:p>
      </dgm:t>
    </dgm:pt>
    <dgm:pt modelId="{58E69D70-2A16-4480-B268-26AA177DA1D6}" type="pres">
      <dgm:prSet presAssocID="{20B69F45-44CA-4143-89C3-5A712131D2BF}" presName="srcNode" presStyleLbl="node1" presStyleIdx="0" presStyleCnt="5"/>
      <dgm:spPr/>
      <dgm:t>
        <a:bodyPr/>
        <a:lstStyle/>
        <a:p>
          <a:endParaRPr lang="ru-RU"/>
        </a:p>
      </dgm:t>
    </dgm:pt>
    <dgm:pt modelId="{0095EE71-FFDA-4696-9B8B-0D85D5051AC9}" type="pres">
      <dgm:prSet presAssocID="{20B69F45-44CA-4143-89C3-5A712131D2BF}" presName="conn" presStyleLbl="parChTrans1D2" presStyleIdx="0" presStyleCnt="1" custScaleX="97196"/>
      <dgm:spPr/>
      <dgm:t>
        <a:bodyPr/>
        <a:lstStyle/>
        <a:p>
          <a:endParaRPr lang="ru-RU"/>
        </a:p>
      </dgm:t>
    </dgm:pt>
    <dgm:pt modelId="{EDF14D51-7F34-4BA1-9E5E-1A7A03E1C803}" type="pres">
      <dgm:prSet presAssocID="{20B69F45-44CA-4143-89C3-5A712131D2BF}" presName="extraNode" presStyleLbl="node1" presStyleIdx="0" presStyleCnt="5"/>
      <dgm:spPr/>
      <dgm:t>
        <a:bodyPr/>
        <a:lstStyle/>
        <a:p>
          <a:endParaRPr lang="ru-RU"/>
        </a:p>
      </dgm:t>
    </dgm:pt>
    <dgm:pt modelId="{1B39C9F8-2F06-49CD-A229-3A821988B239}" type="pres">
      <dgm:prSet presAssocID="{20B69F45-44CA-4143-89C3-5A712131D2BF}" presName="dstNode" presStyleLbl="node1" presStyleIdx="0" presStyleCnt="5"/>
      <dgm:spPr/>
      <dgm:t>
        <a:bodyPr/>
        <a:lstStyle/>
        <a:p>
          <a:endParaRPr lang="ru-RU"/>
        </a:p>
      </dgm:t>
    </dgm:pt>
    <dgm:pt modelId="{A457EEF5-AC59-4555-B3C2-328B23CB05EB}" type="pres">
      <dgm:prSet presAssocID="{8F23122F-6FAB-44A6-B48E-AD3B57B822B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3C9EA-781D-4F0F-9D2E-4CE7917B6DCA}" type="pres">
      <dgm:prSet presAssocID="{8F23122F-6FAB-44A6-B48E-AD3B57B822BC}" presName="accent_1" presStyleCnt="0"/>
      <dgm:spPr/>
      <dgm:t>
        <a:bodyPr/>
        <a:lstStyle/>
        <a:p>
          <a:endParaRPr lang="ru-RU"/>
        </a:p>
      </dgm:t>
    </dgm:pt>
    <dgm:pt modelId="{1CD6239B-B914-4EC5-A477-D0F013F07C62}" type="pres">
      <dgm:prSet presAssocID="{8F23122F-6FAB-44A6-B48E-AD3B57B822BC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1DC57975-F0BE-418F-A0E6-4B862640DD91}" type="pres">
      <dgm:prSet presAssocID="{31F7B329-A55A-4F46-98B8-AE20872C018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6141-3E39-48F0-8D75-0F7C08603E8D}" type="pres">
      <dgm:prSet presAssocID="{31F7B329-A55A-4F46-98B8-AE20872C018C}" presName="accent_2" presStyleCnt="0"/>
      <dgm:spPr/>
      <dgm:t>
        <a:bodyPr/>
        <a:lstStyle/>
        <a:p>
          <a:endParaRPr lang="ru-RU"/>
        </a:p>
      </dgm:t>
    </dgm:pt>
    <dgm:pt modelId="{8C3854FC-1153-426B-B0F5-5391899379B7}" type="pres">
      <dgm:prSet presAssocID="{31F7B329-A55A-4F46-98B8-AE20872C018C}" presName="accentRepeatNode" presStyleLbl="solidFgAcc1" presStyleIdx="1" presStyleCnt="5"/>
      <dgm:spPr/>
      <dgm:t>
        <a:bodyPr/>
        <a:lstStyle/>
        <a:p>
          <a:endParaRPr lang="ru-RU"/>
        </a:p>
      </dgm:t>
    </dgm:pt>
    <dgm:pt modelId="{AD4C38E7-650F-4314-9052-7A81BA293EF9}" type="pres">
      <dgm:prSet presAssocID="{68BDC8DD-8C51-4CA3-81A7-04E4F237DAC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1458-7AB5-4765-A4C8-BEE91A032CA6}" type="pres">
      <dgm:prSet presAssocID="{68BDC8DD-8C51-4CA3-81A7-04E4F237DACA}" presName="accent_3" presStyleCnt="0"/>
      <dgm:spPr/>
      <dgm:t>
        <a:bodyPr/>
        <a:lstStyle/>
        <a:p>
          <a:endParaRPr lang="ru-RU"/>
        </a:p>
      </dgm:t>
    </dgm:pt>
    <dgm:pt modelId="{178D7990-8A5D-4640-9B89-3C7145F2FA6B}" type="pres">
      <dgm:prSet presAssocID="{68BDC8DD-8C51-4CA3-81A7-04E4F237DACA}" presName="accentRepeatNode" presStyleLbl="solidFgAcc1" presStyleIdx="2" presStyleCnt="5"/>
      <dgm:spPr/>
      <dgm:t>
        <a:bodyPr/>
        <a:lstStyle/>
        <a:p>
          <a:endParaRPr lang="ru-RU"/>
        </a:p>
      </dgm:t>
    </dgm:pt>
    <dgm:pt modelId="{3986FC04-6E1C-4B3C-9026-E07AB4E446EA}" type="pres">
      <dgm:prSet presAssocID="{A0B50E41-8F30-4520-BC29-D5E0906F23A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D6BDB-464F-427D-B926-F95608C4ABBF}" type="pres">
      <dgm:prSet presAssocID="{A0B50E41-8F30-4520-BC29-D5E0906F23AD}" presName="accent_4" presStyleCnt="0"/>
      <dgm:spPr/>
      <dgm:t>
        <a:bodyPr/>
        <a:lstStyle/>
        <a:p>
          <a:endParaRPr lang="ru-RU"/>
        </a:p>
      </dgm:t>
    </dgm:pt>
    <dgm:pt modelId="{C5014E70-1C4E-4FE6-A3E5-02C2312B5B9C}" type="pres">
      <dgm:prSet presAssocID="{A0B50E41-8F30-4520-BC29-D5E0906F23AD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66FA0D2E-19EB-4FDE-BC1F-E39A6F56A057}" type="pres">
      <dgm:prSet presAssocID="{C6C331A3-B6F0-4471-94AE-9A3763F8594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29438-379C-4940-B419-FFAB625CFE7E}" type="pres">
      <dgm:prSet presAssocID="{C6C331A3-B6F0-4471-94AE-9A3763F85945}" presName="accent_5" presStyleCnt="0"/>
      <dgm:spPr/>
      <dgm:t>
        <a:bodyPr/>
        <a:lstStyle/>
        <a:p>
          <a:endParaRPr lang="ru-RU"/>
        </a:p>
      </dgm:t>
    </dgm:pt>
    <dgm:pt modelId="{C7B0BD63-BFAF-457B-B0F5-AE663E0E3B08}" type="pres">
      <dgm:prSet presAssocID="{C6C331A3-B6F0-4471-94AE-9A3763F85945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770BE07F-6984-4371-B971-20D55458C0A0}" srcId="{20B69F45-44CA-4143-89C3-5A712131D2BF}" destId="{C6C331A3-B6F0-4471-94AE-9A3763F85945}" srcOrd="4" destOrd="0" parTransId="{04DE2F55-D8A4-4B31-BCCC-933075DE2515}" sibTransId="{39764B6E-B82C-4F9C-83BF-156941E91F2F}"/>
    <dgm:cxn modelId="{76C36B10-D35A-4024-B488-F87330448511}" srcId="{20B69F45-44CA-4143-89C3-5A712131D2BF}" destId="{68BDC8DD-8C51-4CA3-81A7-04E4F237DACA}" srcOrd="2" destOrd="0" parTransId="{F33F7F47-F92B-420D-A483-D42A6A554F04}" sibTransId="{1ABCE442-526F-4915-83E4-79EC471C12DD}"/>
    <dgm:cxn modelId="{87E99CAE-8A90-4C4E-9C21-31E5AF8D2FD7}" type="presOf" srcId="{A0B50E41-8F30-4520-BC29-D5E0906F23AD}" destId="{3986FC04-6E1C-4B3C-9026-E07AB4E446EA}" srcOrd="0" destOrd="0" presId="urn:microsoft.com/office/officeart/2008/layout/VerticalCurvedList"/>
    <dgm:cxn modelId="{977834CD-35AA-4F4C-936D-3EFA159B4A33}" type="presOf" srcId="{68BDC8DD-8C51-4CA3-81A7-04E4F237DACA}" destId="{AD4C38E7-650F-4314-9052-7A81BA293EF9}" srcOrd="0" destOrd="0" presId="urn:microsoft.com/office/officeart/2008/layout/VerticalCurvedList"/>
    <dgm:cxn modelId="{3265F75B-CB1F-4207-9801-5AF8154680CB}" type="presOf" srcId="{8F23122F-6FAB-44A6-B48E-AD3B57B822BC}" destId="{A457EEF5-AC59-4555-B3C2-328B23CB05EB}" srcOrd="0" destOrd="0" presId="urn:microsoft.com/office/officeart/2008/layout/VerticalCurvedList"/>
    <dgm:cxn modelId="{DBD415EB-5FA7-4632-8C8C-A9A47B9B6C08}" srcId="{20B69F45-44CA-4143-89C3-5A712131D2BF}" destId="{31F7B329-A55A-4F46-98B8-AE20872C018C}" srcOrd="1" destOrd="0" parTransId="{855C4304-9353-4DB4-BBDA-7AB4BD9EB975}" sibTransId="{7D1A5917-BFBD-4EE5-AA1D-B24ABC8F7C62}"/>
    <dgm:cxn modelId="{BE8DCF75-1EF5-4505-AA2C-A936A32FD0F7}" type="presOf" srcId="{C6C331A3-B6F0-4471-94AE-9A3763F85945}" destId="{66FA0D2E-19EB-4FDE-BC1F-E39A6F56A057}" srcOrd="0" destOrd="0" presId="urn:microsoft.com/office/officeart/2008/layout/VerticalCurvedList"/>
    <dgm:cxn modelId="{928D10EE-C2C6-4047-B3E8-19AC1EF2B51D}" srcId="{20B69F45-44CA-4143-89C3-5A712131D2BF}" destId="{8F23122F-6FAB-44A6-B48E-AD3B57B822BC}" srcOrd="0" destOrd="0" parTransId="{2B60BC45-8FA9-4CB7-BAB9-799F5B634E6A}" sibTransId="{64DBBC5A-3121-4317-9C58-EE83368D6A2C}"/>
    <dgm:cxn modelId="{61F22FAB-215A-4812-86E9-F37653045E5C}" type="presOf" srcId="{64DBBC5A-3121-4317-9C58-EE83368D6A2C}" destId="{0095EE71-FFDA-4696-9B8B-0D85D5051AC9}" srcOrd="0" destOrd="0" presId="urn:microsoft.com/office/officeart/2008/layout/VerticalCurvedList"/>
    <dgm:cxn modelId="{3247A6BB-ECB3-4596-B799-35C30CC56CEC}" type="presOf" srcId="{31F7B329-A55A-4F46-98B8-AE20872C018C}" destId="{1DC57975-F0BE-418F-A0E6-4B862640DD91}" srcOrd="0" destOrd="0" presId="urn:microsoft.com/office/officeart/2008/layout/VerticalCurvedList"/>
    <dgm:cxn modelId="{612ACD3E-A931-47B1-A356-DA92FC2109F1}" type="presOf" srcId="{20B69F45-44CA-4143-89C3-5A712131D2BF}" destId="{36B993F4-8864-48DA-B084-84FDF3C9C4A6}" srcOrd="0" destOrd="0" presId="urn:microsoft.com/office/officeart/2008/layout/VerticalCurvedList"/>
    <dgm:cxn modelId="{6EE92BD7-3304-41D5-8D6E-829E8C06CF02}" srcId="{20B69F45-44CA-4143-89C3-5A712131D2BF}" destId="{A0B50E41-8F30-4520-BC29-D5E0906F23AD}" srcOrd="3" destOrd="0" parTransId="{01863B71-5E5C-4130-B4FA-114944F6D165}" sibTransId="{8EC07FAB-F206-4DB4-896F-F1E68CBE3021}"/>
    <dgm:cxn modelId="{815657EA-1D1A-4131-B30C-565CFF96ECB8}" type="presParOf" srcId="{36B993F4-8864-48DA-B084-84FDF3C9C4A6}" destId="{52072FAD-DEC1-41A5-8533-10968F435AC4}" srcOrd="0" destOrd="0" presId="urn:microsoft.com/office/officeart/2008/layout/VerticalCurvedList"/>
    <dgm:cxn modelId="{E9ADA4BF-F792-4678-B71A-9AB3CC89297D}" type="presParOf" srcId="{52072FAD-DEC1-41A5-8533-10968F435AC4}" destId="{6EBC46D4-4896-4DD9-B52F-769172A6F30B}" srcOrd="0" destOrd="0" presId="urn:microsoft.com/office/officeart/2008/layout/VerticalCurvedList"/>
    <dgm:cxn modelId="{26AA3518-21BB-4270-B7CC-5DE058A22D4A}" type="presParOf" srcId="{6EBC46D4-4896-4DD9-B52F-769172A6F30B}" destId="{58E69D70-2A16-4480-B268-26AA177DA1D6}" srcOrd="0" destOrd="0" presId="urn:microsoft.com/office/officeart/2008/layout/VerticalCurvedList"/>
    <dgm:cxn modelId="{676006DB-7E57-4332-8361-9C35EC20D627}" type="presParOf" srcId="{6EBC46D4-4896-4DD9-B52F-769172A6F30B}" destId="{0095EE71-FFDA-4696-9B8B-0D85D5051AC9}" srcOrd="1" destOrd="0" presId="urn:microsoft.com/office/officeart/2008/layout/VerticalCurvedList"/>
    <dgm:cxn modelId="{BD570928-CBF6-4471-BE5A-FC81A7375024}" type="presParOf" srcId="{6EBC46D4-4896-4DD9-B52F-769172A6F30B}" destId="{EDF14D51-7F34-4BA1-9E5E-1A7A03E1C803}" srcOrd="2" destOrd="0" presId="urn:microsoft.com/office/officeart/2008/layout/VerticalCurvedList"/>
    <dgm:cxn modelId="{2F0289BC-6DF7-4745-90D1-5547A893AF7A}" type="presParOf" srcId="{6EBC46D4-4896-4DD9-B52F-769172A6F30B}" destId="{1B39C9F8-2F06-49CD-A229-3A821988B239}" srcOrd="3" destOrd="0" presId="urn:microsoft.com/office/officeart/2008/layout/VerticalCurvedList"/>
    <dgm:cxn modelId="{246969FA-A5B7-4D00-ABA5-D1330A013DF7}" type="presParOf" srcId="{52072FAD-DEC1-41A5-8533-10968F435AC4}" destId="{A457EEF5-AC59-4555-B3C2-328B23CB05EB}" srcOrd="1" destOrd="0" presId="urn:microsoft.com/office/officeart/2008/layout/VerticalCurvedList"/>
    <dgm:cxn modelId="{87CEB0E2-F3CF-41F8-9DFC-EA24305F94E7}" type="presParOf" srcId="{52072FAD-DEC1-41A5-8533-10968F435AC4}" destId="{3F73C9EA-781D-4F0F-9D2E-4CE7917B6DCA}" srcOrd="2" destOrd="0" presId="urn:microsoft.com/office/officeart/2008/layout/VerticalCurvedList"/>
    <dgm:cxn modelId="{6BF1074A-0D89-4D31-AB28-B72929E52DD6}" type="presParOf" srcId="{3F73C9EA-781D-4F0F-9D2E-4CE7917B6DCA}" destId="{1CD6239B-B914-4EC5-A477-D0F013F07C62}" srcOrd="0" destOrd="0" presId="urn:microsoft.com/office/officeart/2008/layout/VerticalCurvedList"/>
    <dgm:cxn modelId="{9C548D43-0F9B-4FC0-A68D-47E3945F6525}" type="presParOf" srcId="{52072FAD-DEC1-41A5-8533-10968F435AC4}" destId="{1DC57975-F0BE-418F-A0E6-4B862640DD91}" srcOrd="3" destOrd="0" presId="urn:microsoft.com/office/officeart/2008/layout/VerticalCurvedList"/>
    <dgm:cxn modelId="{399A34DE-DC58-4561-8051-82B0C12EDF90}" type="presParOf" srcId="{52072FAD-DEC1-41A5-8533-10968F435AC4}" destId="{E6C66141-3E39-48F0-8D75-0F7C08603E8D}" srcOrd="4" destOrd="0" presId="urn:microsoft.com/office/officeart/2008/layout/VerticalCurvedList"/>
    <dgm:cxn modelId="{91014BAE-08A4-4F91-916F-360932A8B48F}" type="presParOf" srcId="{E6C66141-3E39-48F0-8D75-0F7C08603E8D}" destId="{8C3854FC-1153-426B-B0F5-5391899379B7}" srcOrd="0" destOrd="0" presId="urn:microsoft.com/office/officeart/2008/layout/VerticalCurvedList"/>
    <dgm:cxn modelId="{AAD1D800-6DFE-454F-9067-B2FA0BBE7B05}" type="presParOf" srcId="{52072FAD-DEC1-41A5-8533-10968F435AC4}" destId="{AD4C38E7-650F-4314-9052-7A81BA293EF9}" srcOrd="5" destOrd="0" presId="urn:microsoft.com/office/officeart/2008/layout/VerticalCurvedList"/>
    <dgm:cxn modelId="{78F8A78F-F312-4491-A69B-4AEEB3F60D6D}" type="presParOf" srcId="{52072FAD-DEC1-41A5-8533-10968F435AC4}" destId="{53CF1458-7AB5-4765-A4C8-BEE91A032CA6}" srcOrd="6" destOrd="0" presId="urn:microsoft.com/office/officeart/2008/layout/VerticalCurvedList"/>
    <dgm:cxn modelId="{A5C9CCF2-317A-4C46-ADDC-F0771AFD8E39}" type="presParOf" srcId="{53CF1458-7AB5-4765-A4C8-BEE91A032CA6}" destId="{178D7990-8A5D-4640-9B89-3C7145F2FA6B}" srcOrd="0" destOrd="0" presId="urn:microsoft.com/office/officeart/2008/layout/VerticalCurvedList"/>
    <dgm:cxn modelId="{4D3E4FA5-B42E-48E0-81D3-0F2513109AAA}" type="presParOf" srcId="{52072FAD-DEC1-41A5-8533-10968F435AC4}" destId="{3986FC04-6E1C-4B3C-9026-E07AB4E446EA}" srcOrd="7" destOrd="0" presId="urn:microsoft.com/office/officeart/2008/layout/VerticalCurvedList"/>
    <dgm:cxn modelId="{3991967F-80CE-4795-8CED-99C1279A9485}" type="presParOf" srcId="{52072FAD-DEC1-41A5-8533-10968F435AC4}" destId="{85AD6BDB-464F-427D-B926-F95608C4ABBF}" srcOrd="8" destOrd="0" presId="urn:microsoft.com/office/officeart/2008/layout/VerticalCurvedList"/>
    <dgm:cxn modelId="{8E37C104-DC95-4082-9DC1-0802B7BAEB50}" type="presParOf" srcId="{85AD6BDB-464F-427D-B926-F95608C4ABBF}" destId="{C5014E70-1C4E-4FE6-A3E5-02C2312B5B9C}" srcOrd="0" destOrd="0" presId="urn:microsoft.com/office/officeart/2008/layout/VerticalCurvedList"/>
    <dgm:cxn modelId="{CBC38046-21AF-46D6-8464-7062977A0BBC}" type="presParOf" srcId="{52072FAD-DEC1-41A5-8533-10968F435AC4}" destId="{66FA0D2E-19EB-4FDE-BC1F-E39A6F56A057}" srcOrd="9" destOrd="0" presId="urn:microsoft.com/office/officeart/2008/layout/VerticalCurvedList"/>
    <dgm:cxn modelId="{426E3949-C5F1-40E4-AE8C-F226B7BEC009}" type="presParOf" srcId="{52072FAD-DEC1-41A5-8533-10968F435AC4}" destId="{34029438-379C-4940-B419-FFAB625CFE7E}" srcOrd="10" destOrd="0" presId="urn:microsoft.com/office/officeart/2008/layout/VerticalCurvedList"/>
    <dgm:cxn modelId="{8524545F-3307-4301-92AE-37E40184C7D6}" type="presParOf" srcId="{34029438-379C-4940-B419-FFAB625CFE7E}" destId="{C7B0BD63-BFAF-457B-B0F5-AE663E0E3B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B69F45-44CA-4143-89C3-5A712131D2B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F23122F-6FAB-44A6-B48E-AD3B57B822BC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Территориальный общественный совет</a:t>
          </a:r>
          <a:endParaRPr lang="ru-RU" sz="2400" dirty="0"/>
        </a:p>
      </dgm:t>
    </dgm:pt>
    <dgm:pt modelId="{2B60BC45-8FA9-4CB7-BAB9-799F5B634E6A}" type="parTrans" cxnId="{928D10EE-C2C6-4047-B3E8-19AC1EF2B51D}">
      <dgm:prSet/>
      <dgm:spPr/>
      <dgm:t>
        <a:bodyPr/>
        <a:lstStyle/>
        <a:p>
          <a:endParaRPr lang="ru-RU" sz="2400"/>
        </a:p>
      </dgm:t>
    </dgm:pt>
    <dgm:pt modelId="{64DBBC5A-3121-4317-9C58-EE83368D6A2C}" type="sibTrans" cxnId="{928D10EE-C2C6-4047-B3E8-19AC1EF2B51D}">
      <dgm:prSet/>
      <dgm:spPr/>
      <dgm:t>
        <a:bodyPr/>
        <a:lstStyle/>
        <a:p>
          <a:endParaRPr lang="ru-RU" sz="2400"/>
        </a:p>
      </dgm:t>
    </dgm:pt>
    <dgm:pt modelId="{31F7B329-A55A-4F46-98B8-AE20872C018C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Население на собраниях или конференциях</a:t>
          </a:r>
          <a:endParaRPr lang="ru-RU" sz="2400" dirty="0"/>
        </a:p>
      </dgm:t>
    </dgm:pt>
    <dgm:pt modelId="{855C4304-9353-4DB4-BBDA-7AB4BD9EB975}" type="parTrans" cxnId="{DBD415EB-5FA7-4632-8C8C-A9A47B9B6C08}">
      <dgm:prSet/>
      <dgm:spPr/>
      <dgm:t>
        <a:bodyPr/>
        <a:lstStyle/>
        <a:p>
          <a:endParaRPr lang="ru-RU" sz="2400"/>
        </a:p>
      </dgm:t>
    </dgm:pt>
    <dgm:pt modelId="{7D1A5917-BFBD-4EE5-AA1D-B24ABC8F7C62}" type="sibTrans" cxnId="{DBD415EB-5FA7-4632-8C8C-A9A47B9B6C08}">
      <dgm:prSet/>
      <dgm:spPr/>
      <dgm:t>
        <a:bodyPr/>
        <a:lstStyle/>
        <a:p>
          <a:endParaRPr lang="ru-RU" sz="2400"/>
        </a:p>
      </dgm:t>
    </dgm:pt>
    <dgm:pt modelId="{68BDC8DD-8C51-4CA3-81A7-04E4F237DACA}">
      <dgm:prSet phldrT="[Текст]" custT="1"/>
      <dgm:spPr/>
      <dgm:t>
        <a:bodyPr/>
        <a:lstStyle/>
        <a:p>
          <a:r>
            <a:rPr lang="ru-RU" sz="2400" smtClean="0">
              <a:effectLst/>
              <a:latin typeface="Calibri"/>
              <a:ea typeface="Calibri"/>
              <a:cs typeface="Times New Roman"/>
            </a:rPr>
            <a:t>Глава муниципального образования</a:t>
          </a:r>
          <a:endParaRPr lang="ru-RU" sz="2400" dirty="0"/>
        </a:p>
      </dgm:t>
    </dgm:pt>
    <dgm:pt modelId="{F33F7F47-F92B-420D-A483-D42A6A554F04}" type="parTrans" cxnId="{76C36B10-D35A-4024-B488-F87330448511}">
      <dgm:prSet/>
      <dgm:spPr/>
      <dgm:t>
        <a:bodyPr/>
        <a:lstStyle/>
        <a:p>
          <a:endParaRPr lang="ru-RU" sz="2400"/>
        </a:p>
      </dgm:t>
    </dgm:pt>
    <dgm:pt modelId="{1ABCE442-526F-4915-83E4-79EC471C12DD}" type="sibTrans" cxnId="{76C36B10-D35A-4024-B488-F87330448511}">
      <dgm:prSet/>
      <dgm:spPr/>
      <dgm:t>
        <a:bodyPr/>
        <a:lstStyle/>
        <a:p>
          <a:endParaRPr lang="ru-RU" sz="2400"/>
        </a:p>
      </dgm:t>
    </dgm:pt>
    <dgm:pt modelId="{A0B50E41-8F30-4520-BC29-D5E0906F23AD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Calibri"/>
              <a:ea typeface="Calibri"/>
              <a:cs typeface="Times New Roman"/>
            </a:rPr>
            <a:t>Представительный орган муниципального образования</a:t>
          </a:r>
          <a:endParaRPr lang="ru-RU" sz="2400" dirty="0"/>
        </a:p>
      </dgm:t>
    </dgm:pt>
    <dgm:pt modelId="{01863B71-5E5C-4130-B4FA-114944F6D165}" type="parTrans" cxnId="{6EE92BD7-3304-41D5-8D6E-829E8C06CF02}">
      <dgm:prSet/>
      <dgm:spPr/>
      <dgm:t>
        <a:bodyPr/>
        <a:lstStyle/>
        <a:p>
          <a:endParaRPr lang="ru-RU" sz="2400"/>
        </a:p>
      </dgm:t>
    </dgm:pt>
    <dgm:pt modelId="{8EC07FAB-F206-4DB4-896F-F1E68CBE3021}" type="sibTrans" cxnId="{6EE92BD7-3304-41D5-8D6E-829E8C06CF02}">
      <dgm:prSet/>
      <dgm:spPr/>
      <dgm:t>
        <a:bodyPr/>
        <a:lstStyle/>
        <a:p>
          <a:endParaRPr lang="ru-RU" sz="2400"/>
        </a:p>
      </dgm:t>
    </dgm:pt>
    <dgm:pt modelId="{C6C331A3-B6F0-4471-94AE-9A3763F85945}">
      <dgm:prSet phldrT="[Текст]" custT="1"/>
      <dgm:spPr/>
      <dgm:t>
        <a:bodyPr/>
        <a:lstStyle/>
        <a:p>
          <a:r>
            <a:rPr lang="ru-RU" sz="2400" dirty="0" smtClean="0">
              <a:effectLst/>
              <a:latin typeface="Calibri"/>
              <a:ea typeface="Calibri"/>
              <a:cs typeface="Times New Roman"/>
            </a:rPr>
            <a:t>Территориальное общественное самоуправление</a:t>
          </a:r>
          <a:endParaRPr lang="ru-RU" sz="2400" dirty="0"/>
        </a:p>
      </dgm:t>
    </dgm:pt>
    <dgm:pt modelId="{04DE2F55-D8A4-4B31-BCCC-933075DE2515}" type="parTrans" cxnId="{770BE07F-6984-4371-B971-20D55458C0A0}">
      <dgm:prSet/>
      <dgm:spPr/>
      <dgm:t>
        <a:bodyPr/>
        <a:lstStyle/>
        <a:p>
          <a:endParaRPr lang="ru-RU" sz="2400"/>
        </a:p>
      </dgm:t>
    </dgm:pt>
    <dgm:pt modelId="{39764B6E-B82C-4F9C-83BF-156941E91F2F}" type="sibTrans" cxnId="{770BE07F-6984-4371-B971-20D55458C0A0}">
      <dgm:prSet/>
      <dgm:spPr/>
      <dgm:t>
        <a:bodyPr/>
        <a:lstStyle/>
        <a:p>
          <a:endParaRPr lang="ru-RU" sz="2400"/>
        </a:p>
      </dgm:t>
    </dgm:pt>
    <dgm:pt modelId="{AE69D8F7-6B1C-4D1A-A9A5-CBD8C6445E4A}">
      <dgm:prSet phldrT="[Текст]" custT="1"/>
      <dgm:spPr/>
      <dgm:t>
        <a:bodyPr/>
        <a:lstStyle/>
        <a:p>
          <a:r>
            <a:rPr lang="ru-RU" sz="3600" dirty="0" smtClean="0"/>
            <a:t>+ некоммерческие организации</a:t>
          </a:r>
          <a:endParaRPr lang="ru-RU" sz="3600" dirty="0"/>
        </a:p>
      </dgm:t>
    </dgm:pt>
    <dgm:pt modelId="{AE5D519D-933F-4564-9FA4-E992406EA9F5}" type="parTrans" cxnId="{423F8EB3-37D0-4E99-8BCE-6C9F4CB9DC98}">
      <dgm:prSet/>
      <dgm:spPr/>
      <dgm:t>
        <a:bodyPr/>
        <a:lstStyle/>
        <a:p>
          <a:endParaRPr lang="ru-RU"/>
        </a:p>
      </dgm:t>
    </dgm:pt>
    <dgm:pt modelId="{146E195B-923A-4A8B-9E70-5DECB5F10C23}" type="sibTrans" cxnId="{423F8EB3-37D0-4E99-8BCE-6C9F4CB9DC98}">
      <dgm:prSet/>
      <dgm:spPr/>
      <dgm:t>
        <a:bodyPr/>
        <a:lstStyle/>
        <a:p>
          <a:endParaRPr lang="ru-RU"/>
        </a:p>
      </dgm:t>
    </dgm:pt>
    <dgm:pt modelId="{36B993F4-8864-48DA-B084-84FDF3C9C4A6}" type="pres">
      <dgm:prSet presAssocID="{20B69F45-44CA-4143-89C3-5A712131D2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072FAD-DEC1-41A5-8533-10968F435AC4}" type="pres">
      <dgm:prSet presAssocID="{20B69F45-44CA-4143-89C3-5A712131D2BF}" presName="Name1" presStyleCnt="0"/>
      <dgm:spPr/>
      <dgm:t>
        <a:bodyPr/>
        <a:lstStyle/>
        <a:p>
          <a:endParaRPr lang="ru-RU"/>
        </a:p>
      </dgm:t>
    </dgm:pt>
    <dgm:pt modelId="{6EBC46D4-4896-4DD9-B52F-769172A6F30B}" type="pres">
      <dgm:prSet presAssocID="{20B69F45-44CA-4143-89C3-5A712131D2BF}" presName="cycle" presStyleCnt="0"/>
      <dgm:spPr/>
      <dgm:t>
        <a:bodyPr/>
        <a:lstStyle/>
        <a:p>
          <a:endParaRPr lang="ru-RU"/>
        </a:p>
      </dgm:t>
    </dgm:pt>
    <dgm:pt modelId="{58E69D70-2A16-4480-B268-26AA177DA1D6}" type="pres">
      <dgm:prSet presAssocID="{20B69F45-44CA-4143-89C3-5A712131D2BF}" presName="srcNode" presStyleLbl="node1" presStyleIdx="0" presStyleCnt="6"/>
      <dgm:spPr/>
      <dgm:t>
        <a:bodyPr/>
        <a:lstStyle/>
        <a:p>
          <a:endParaRPr lang="ru-RU"/>
        </a:p>
      </dgm:t>
    </dgm:pt>
    <dgm:pt modelId="{0095EE71-FFDA-4696-9B8B-0D85D5051AC9}" type="pres">
      <dgm:prSet presAssocID="{20B69F45-44CA-4143-89C3-5A712131D2BF}" presName="conn" presStyleLbl="parChTrans1D2" presStyleIdx="0" presStyleCnt="1" custScaleX="97196"/>
      <dgm:spPr/>
      <dgm:t>
        <a:bodyPr/>
        <a:lstStyle/>
        <a:p>
          <a:endParaRPr lang="ru-RU"/>
        </a:p>
      </dgm:t>
    </dgm:pt>
    <dgm:pt modelId="{EDF14D51-7F34-4BA1-9E5E-1A7A03E1C803}" type="pres">
      <dgm:prSet presAssocID="{20B69F45-44CA-4143-89C3-5A712131D2BF}" presName="extraNode" presStyleLbl="node1" presStyleIdx="0" presStyleCnt="6"/>
      <dgm:spPr/>
      <dgm:t>
        <a:bodyPr/>
        <a:lstStyle/>
        <a:p>
          <a:endParaRPr lang="ru-RU"/>
        </a:p>
      </dgm:t>
    </dgm:pt>
    <dgm:pt modelId="{1B39C9F8-2F06-49CD-A229-3A821988B239}" type="pres">
      <dgm:prSet presAssocID="{20B69F45-44CA-4143-89C3-5A712131D2BF}" presName="dstNode" presStyleLbl="node1" presStyleIdx="0" presStyleCnt="6"/>
      <dgm:spPr/>
      <dgm:t>
        <a:bodyPr/>
        <a:lstStyle/>
        <a:p>
          <a:endParaRPr lang="ru-RU"/>
        </a:p>
      </dgm:t>
    </dgm:pt>
    <dgm:pt modelId="{A457EEF5-AC59-4555-B3C2-328B23CB05EB}" type="pres">
      <dgm:prSet presAssocID="{8F23122F-6FAB-44A6-B48E-AD3B57B822B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3C9EA-781D-4F0F-9D2E-4CE7917B6DCA}" type="pres">
      <dgm:prSet presAssocID="{8F23122F-6FAB-44A6-B48E-AD3B57B822BC}" presName="accent_1" presStyleCnt="0"/>
      <dgm:spPr/>
      <dgm:t>
        <a:bodyPr/>
        <a:lstStyle/>
        <a:p>
          <a:endParaRPr lang="ru-RU"/>
        </a:p>
      </dgm:t>
    </dgm:pt>
    <dgm:pt modelId="{1CD6239B-B914-4EC5-A477-D0F013F07C62}" type="pres">
      <dgm:prSet presAssocID="{8F23122F-6FAB-44A6-B48E-AD3B57B822BC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1DC57975-F0BE-418F-A0E6-4B862640DD91}" type="pres">
      <dgm:prSet presAssocID="{31F7B329-A55A-4F46-98B8-AE20872C018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66141-3E39-48F0-8D75-0F7C08603E8D}" type="pres">
      <dgm:prSet presAssocID="{31F7B329-A55A-4F46-98B8-AE20872C018C}" presName="accent_2" presStyleCnt="0"/>
      <dgm:spPr/>
      <dgm:t>
        <a:bodyPr/>
        <a:lstStyle/>
        <a:p>
          <a:endParaRPr lang="ru-RU"/>
        </a:p>
      </dgm:t>
    </dgm:pt>
    <dgm:pt modelId="{8C3854FC-1153-426B-B0F5-5391899379B7}" type="pres">
      <dgm:prSet presAssocID="{31F7B329-A55A-4F46-98B8-AE20872C018C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AD4C38E7-650F-4314-9052-7A81BA293EF9}" type="pres">
      <dgm:prSet presAssocID="{68BDC8DD-8C51-4CA3-81A7-04E4F237DA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1458-7AB5-4765-A4C8-BEE91A032CA6}" type="pres">
      <dgm:prSet presAssocID="{68BDC8DD-8C51-4CA3-81A7-04E4F237DACA}" presName="accent_3" presStyleCnt="0"/>
      <dgm:spPr/>
      <dgm:t>
        <a:bodyPr/>
        <a:lstStyle/>
        <a:p>
          <a:endParaRPr lang="ru-RU"/>
        </a:p>
      </dgm:t>
    </dgm:pt>
    <dgm:pt modelId="{178D7990-8A5D-4640-9B89-3C7145F2FA6B}" type="pres">
      <dgm:prSet presAssocID="{68BDC8DD-8C51-4CA3-81A7-04E4F237DACA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3986FC04-6E1C-4B3C-9026-E07AB4E446EA}" type="pres">
      <dgm:prSet presAssocID="{A0B50E41-8F30-4520-BC29-D5E0906F23A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D6BDB-464F-427D-B926-F95608C4ABBF}" type="pres">
      <dgm:prSet presAssocID="{A0B50E41-8F30-4520-BC29-D5E0906F23AD}" presName="accent_4" presStyleCnt="0"/>
      <dgm:spPr/>
      <dgm:t>
        <a:bodyPr/>
        <a:lstStyle/>
        <a:p>
          <a:endParaRPr lang="ru-RU"/>
        </a:p>
      </dgm:t>
    </dgm:pt>
    <dgm:pt modelId="{C5014E70-1C4E-4FE6-A3E5-02C2312B5B9C}" type="pres">
      <dgm:prSet presAssocID="{A0B50E41-8F30-4520-BC29-D5E0906F23A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66FA0D2E-19EB-4FDE-BC1F-E39A6F56A057}" type="pres">
      <dgm:prSet presAssocID="{C6C331A3-B6F0-4471-94AE-9A3763F8594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29438-379C-4940-B419-FFAB625CFE7E}" type="pres">
      <dgm:prSet presAssocID="{C6C331A3-B6F0-4471-94AE-9A3763F85945}" presName="accent_5" presStyleCnt="0"/>
      <dgm:spPr/>
      <dgm:t>
        <a:bodyPr/>
        <a:lstStyle/>
        <a:p>
          <a:endParaRPr lang="ru-RU"/>
        </a:p>
      </dgm:t>
    </dgm:pt>
    <dgm:pt modelId="{C7B0BD63-BFAF-457B-B0F5-AE663E0E3B08}" type="pres">
      <dgm:prSet presAssocID="{C6C331A3-B6F0-4471-94AE-9A3763F85945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6DEF4E19-D5AC-4268-8470-F6A82D183A59}" type="pres">
      <dgm:prSet presAssocID="{AE69D8F7-6B1C-4D1A-A9A5-CBD8C6445E4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5B538-B8BF-4249-938F-8326D33A4588}" type="pres">
      <dgm:prSet presAssocID="{AE69D8F7-6B1C-4D1A-A9A5-CBD8C6445E4A}" presName="accent_6" presStyleCnt="0"/>
      <dgm:spPr/>
    </dgm:pt>
    <dgm:pt modelId="{0D05B385-F2BE-47B2-B685-1F8233D64B37}" type="pres">
      <dgm:prSet presAssocID="{AE69D8F7-6B1C-4D1A-A9A5-CBD8C6445E4A}" presName="accentRepeatNode" presStyleLbl="solidFgAcc1" presStyleIdx="5" presStyleCnt="6"/>
      <dgm:spPr>
        <a:solidFill>
          <a:schemeClr val="accent6">
            <a:lumMod val="75000"/>
          </a:schemeClr>
        </a:solidFill>
        <a:ln w="762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</dgm:ptLst>
  <dgm:cxnLst>
    <dgm:cxn modelId="{770BE07F-6984-4371-B971-20D55458C0A0}" srcId="{20B69F45-44CA-4143-89C3-5A712131D2BF}" destId="{C6C331A3-B6F0-4471-94AE-9A3763F85945}" srcOrd="4" destOrd="0" parTransId="{04DE2F55-D8A4-4B31-BCCC-933075DE2515}" sibTransId="{39764B6E-B82C-4F9C-83BF-156941E91F2F}"/>
    <dgm:cxn modelId="{3F2E2B4A-92E5-4E65-A184-921D67F50ECE}" type="presOf" srcId="{20B69F45-44CA-4143-89C3-5A712131D2BF}" destId="{36B993F4-8864-48DA-B084-84FDF3C9C4A6}" srcOrd="0" destOrd="0" presId="urn:microsoft.com/office/officeart/2008/layout/VerticalCurvedList"/>
    <dgm:cxn modelId="{76C36B10-D35A-4024-B488-F87330448511}" srcId="{20B69F45-44CA-4143-89C3-5A712131D2BF}" destId="{68BDC8DD-8C51-4CA3-81A7-04E4F237DACA}" srcOrd="2" destOrd="0" parTransId="{F33F7F47-F92B-420D-A483-D42A6A554F04}" sibTransId="{1ABCE442-526F-4915-83E4-79EC471C12DD}"/>
    <dgm:cxn modelId="{DBD415EB-5FA7-4632-8C8C-A9A47B9B6C08}" srcId="{20B69F45-44CA-4143-89C3-5A712131D2BF}" destId="{31F7B329-A55A-4F46-98B8-AE20872C018C}" srcOrd="1" destOrd="0" parTransId="{855C4304-9353-4DB4-BBDA-7AB4BD9EB975}" sibTransId="{7D1A5917-BFBD-4EE5-AA1D-B24ABC8F7C62}"/>
    <dgm:cxn modelId="{423F8EB3-37D0-4E99-8BCE-6C9F4CB9DC98}" srcId="{20B69F45-44CA-4143-89C3-5A712131D2BF}" destId="{AE69D8F7-6B1C-4D1A-A9A5-CBD8C6445E4A}" srcOrd="5" destOrd="0" parTransId="{AE5D519D-933F-4564-9FA4-E992406EA9F5}" sibTransId="{146E195B-923A-4A8B-9E70-5DECB5F10C23}"/>
    <dgm:cxn modelId="{47F23235-03A2-4CFC-AD3C-12B5A989290A}" type="presOf" srcId="{A0B50E41-8F30-4520-BC29-D5E0906F23AD}" destId="{3986FC04-6E1C-4B3C-9026-E07AB4E446EA}" srcOrd="0" destOrd="0" presId="urn:microsoft.com/office/officeart/2008/layout/VerticalCurvedList"/>
    <dgm:cxn modelId="{928D10EE-C2C6-4047-B3E8-19AC1EF2B51D}" srcId="{20B69F45-44CA-4143-89C3-5A712131D2BF}" destId="{8F23122F-6FAB-44A6-B48E-AD3B57B822BC}" srcOrd="0" destOrd="0" parTransId="{2B60BC45-8FA9-4CB7-BAB9-799F5B634E6A}" sibTransId="{64DBBC5A-3121-4317-9C58-EE83368D6A2C}"/>
    <dgm:cxn modelId="{A84F4877-C14C-4760-BF0C-D7B26C821FCD}" type="presOf" srcId="{31F7B329-A55A-4F46-98B8-AE20872C018C}" destId="{1DC57975-F0BE-418F-A0E6-4B862640DD91}" srcOrd="0" destOrd="0" presId="urn:microsoft.com/office/officeart/2008/layout/VerticalCurvedList"/>
    <dgm:cxn modelId="{37E557BA-A4B7-41B0-9B9A-6F10CD23C5E3}" type="presOf" srcId="{68BDC8DD-8C51-4CA3-81A7-04E4F237DACA}" destId="{AD4C38E7-650F-4314-9052-7A81BA293EF9}" srcOrd="0" destOrd="0" presId="urn:microsoft.com/office/officeart/2008/layout/VerticalCurvedList"/>
    <dgm:cxn modelId="{4A2B8827-53A3-43F0-89D9-5A35C7E55F69}" type="presOf" srcId="{AE69D8F7-6B1C-4D1A-A9A5-CBD8C6445E4A}" destId="{6DEF4E19-D5AC-4268-8470-F6A82D183A59}" srcOrd="0" destOrd="0" presId="urn:microsoft.com/office/officeart/2008/layout/VerticalCurvedList"/>
    <dgm:cxn modelId="{3C0BE736-2A5D-4351-8A16-E4D09CD4785D}" type="presOf" srcId="{C6C331A3-B6F0-4471-94AE-9A3763F85945}" destId="{66FA0D2E-19EB-4FDE-BC1F-E39A6F56A057}" srcOrd="0" destOrd="0" presId="urn:microsoft.com/office/officeart/2008/layout/VerticalCurvedList"/>
    <dgm:cxn modelId="{B26638A4-25AE-4C7A-95BC-263BB6C0138E}" type="presOf" srcId="{64DBBC5A-3121-4317-9C58-EE83368D6A2C}" destId="{0095EE71-FFDA-4696-9B8B-0D85D5051AC9}" srcOrd="0" destOrd="0" presId="urn:microsoft.com/office/officeart/2008/layout/VerticalCurvedList"/>
    <dgm:cxn modelId="{6EE92BD7-3304-41D5-8D6E-829E8C06CF02}" srcId="{20B69F45-44CA-4143-89C3-5A712131D2BF}" destId="{A0B50E41-8F30-4520-BC29-D5E0906F23AD}" srcOrd="3" destOrd="0" parTransId="{01863B71-5E5C-4130-B4FA-114944F6D165}" sibTransId="{8EC07FAB-F206-4DB4-896F-F1E68CBE3021}"/>
    <dgm:cxn modelId="{3E8BF270-5142-4727-9914-484E2EAB6601}" type="presOf" srcId="{8F23122F-6FAB-44A6-B48E-AD3B57B822BC}" destId="{A457EEF5-AC59-4555-B3C2-328B23CB05EB}" srcOrd="0" destOrd="0" presId="urn:microsoft.com/office/officeart/2008/layout/VerticalCurvedList"/>
    <dgm:cxn modelId="{8F06DE5F-932E-49F9-A63D-EBF32F00C9DF}" type="presParOf" srcId="{36B993F4-8864-48DA-B084-84FDF3C9C4A6}" destId="{52072FAD-DEC1-41A5-8533-10968F435AC4}" srcOrd="0" destOrd="0" presId="urn:microsoft.com/office/officeart/2008/layout/VerticalCurvedList"/>
    <dgm:cxn modelId="{8B1195A8-3B63-44D0-89F3-676330933490}" type="presParOf" srcId="{52072FAD-DEC1-41A5-8533-10968F435AC4}" destId="{6EBC46D4-4896-4DD9-B52F-769172A6F30B}" srcOrd="0" destOrd="0" presId="urn:microsoft.com/office/officeart/2008/layout/VerticalCurvedList"/>
    <dgm:cxn modelId="{BDF43115-7D30-4967-8AC4-DB026F2F090F}" type="presParOf" srcId="{6EBC46D4-4896-4DD9-B52F-769172A6F30B}" destId="{58E69D70-2A16-4480-B268-26AA177DA1D6}" srcOrd="0" destOrd="0" presId="urn:microsoft.com/office/officeart/2008/layout/VerticalCurvedList"/>
    <dgm:cxn modelId="{47473015-558C-426B-A3A2-56BE59FE4704}" type="presParOf" srcId="{6EBC46D4-4896-4DD9-B52F-769172A6F30B}" destId="{0095EE71-FFDA-4696-9B8B-0D85D5051AC9}" srcOrd="1" destOrd="0" presId="urn:microsoft.com/office/officeart/2008/layout/VerticalCurvedList"/>
    <dgm:cxn modelId="{04F5EA6C-AD64-4C37-9DF9-2A416BBE8405}" type="presParOf" srcId="{6EBC46D4-4896-4DD9-B52F-769172A6F30B}" destId="{EDF14D51-7F34-4BA1-9E5E-1A7A03E1C803}" srcOrd="2" destOrd="0" presId="urn:microsoft.com/office/officeart/2008/layout/VerticalCurvedList"/>
    <dgm:cxn modelId="{2BF9CDB4-034B-43E9-9FC8-401343048A65}" type="presParOf" srcId="{6EBC46D4-4896-4DD9-B52F-769172A6F30B}" destId="{1B39C9F8-2F06-49CD-A229-3A821988B239}" srcOrd="3" destOrd="0" presId="urn:microsoft.com/office/officeart/2008/layout/VerticalCurvedList"/>
    <dgm:cxn modelId="{1C1ADAED-03D3-4CE6-924E-C2E8309CB338}" type="presParOf" srcId="{52072FAD-DEC1-41A5-8533-10968F435AC4}" destId="{A457EEF5-AC59-4555-B3C2-328B23CB05EB}" srcOrd="1" destOrd="0" presId="urn:microsoft.com/office/officeart/2008/layout/VerticalCurvedList"/>
    <dgm:cxn modelId="{8A62153B-009F-4567-A6AC-A33D1E0D3C0D}" type="presParOf" srcId="{52072FAD-DEC1-41A5-8533-10968F435AC4}" destId="{3F73C9EA-781D-4F0F-9D2E-4CE7917B6DCA}" srcOrd="2" destOrd="0" presId="urn:microsoft.com/office/officeart/2008/layout/VerticalCurvedList"/>
    <dgm:cxn modelId="{344E4EDD-B230-422E-81DD-E35303E246FC}" type="presParOf" srcId="{3F73C9EA-781D-4F0F-9D2E-4CE7917B6DCA}" destId="{1CD6239B-B914-4EC5-A477-D0F013F07C62}" srcOrd="0" destOrd="0" presId="urn:microsoft.com/office/officeart/2008/layout/VerticalCurvedList"/>
    <dgm:cxn modelId="{7EE739D3-3F02-4781-9DC9-943E69D39471}" type="presParOf" srcId="{52072FAD-DEC1-41A5-8533-10968F435AC4}" destId="{1DC57975-F0BE-418F-A0E6-4B862640DD91}" srcOrd="3" destOrd="0" presId="urn:microsoft.com/office/officeart/2008/layout/VerticalCurvedList"/>
    <dgm:cxn modelId="{5F07E39F-E0D2-424F-A448-ED4E8445AF79}" type="presParOf" srcId="{52072FAD-DEC1-41A5-8533-10968F435AC4}" destId="{E6C66141-3E39-48F0-8D75-0F7C08603E8D}" srcOrd="4" destOrd="0" presId="urn:microsoft.com/office/officeart/2008/layout/VerticalCurvedList"/>
    <dgm:cxn modelId="{805A90C9-6ABE-49F3-9E30-6048C959BF33}" type="presParOf" srcId="{E6C66141-3E39-48F0-8D75-0F7C08603E8D}" destId="{8C3854FC-1153-426B-B0F5-5391899379B7}" srcOrd="0" destOrd="0" presId="urn:microsoft.com/office/officeart/2008/layout/VerticalCurvedList"/>
    <dgm:cxn modelId="{9BAB76CD-AFF4-408F-B6AC-9D250DF5AF89}" type="presParOf" srcId="{52072FAD-DEC1-41A5-8533-10968F435AC4}" destId="{AD4C38E7-650F-4314-9052-7A81BA293EF9}" srcOrd="5" destOrd="0" presId="urn:microsoft.com/office/officeart/2008/layout/VerticalCurvedList"/>
    <dgm:cxn modelId="{13E6AC46-91F4-48F3-8398-FC01100C87B3}" type="presParOf" srcId="{52072FAD-DEC1-41A5-8533-10968F435AC4}" destId="{53CF1458-7AB5-4765-A4C8-BEE91A032CA6}" srcOrd="6" destOrd="0" presId="urn:microsoft.com/office/officeart/2008/layout/VerticalCurvedList"/>
    <dgm:cxn modelId="{C6FC881C-2727-45F0-82C0-3EF066AEC74A}" type="presParOf" srcId="{53CF1458-7AB5-4765-A4C8-BEE91A032CA6}" destId="{178D7990-8A5D-4640-9B89-3C7145F2FA6B}" srcOrd="0" destOrd="0" presId="urn:microsoft.com/office/officeart/2008/layout/VerticalCurvedList"/>
    <dgm:cxn modelId="{C4D43F22-5D41-4059-BA5F-C17EDB9DCAAB}" type="presParOf" srcId="{52072FAD-DEC1-41A5-8533-10968F435AC4}" destId="{3986FC04-6E1C-4B3C-9026-E07AB4E446EA}" srcOrd="7" destOrd="0" presId="urn:microsoft.com/office/officeart/2008/layout/VerticalCurvedList"/>
    <dgm:cxn modelId="{2BF9BB81-B15A-40ED-BB10-D7901E761361}" type="presParOf" srcId="{52072FAD-DEC1-41A5-8533-10968F435AC4}" destId="{85AD6BDB-464F-427D-B926-F95608C4ABBF}" srcOrd="8" destOrd="0" presId="urn:microsoft.com/office/officeart/2008/layout/VerticalCurvedList"/>
    <dgm:cxn modelId="{BE202995-04A4-49D7-B76C-07E61B30EE03}" type="presParOf" srcId="{85AD6BDB-464F-427D-B926-F95608C4ABBF}" destId="{C5014E70-1C4E-4FE6-A3E5-02C2312B5B9C}" srcOrd="0" destOrd="0" presId="urn:microsoft.com/office/officeart/2008/layout/VerticalCurvedList"/>
    <dgm:cxn modelId="{58A559AB-108F-4044-806E-00C77E9E3763}" type="presParOf" srcId="{52072FAD-DEC1-41A5-8533-10968F435AC4}" destId="{66FA0D2E-19EB-4FDE-BC1F-E39A6F56A057}" srcOrd="9" destOrd="0" presId="urn:microsoft.com/office/officeart/2008/layout/VerticalCurvedList"/>
    <dgm:cxn modelId="{0F0397B1-1663-4CC0-9242-AA157F33F6EB}" type="presParOf" srcId="{52072FAD-DEC1-41A5-8533-10968F435AC4}" destId="{34029438-379C-4940-B419-FFAB625CFE7E}" srcOrd="10" destOrd="0" presId="urn:microsoft.com/office/officeart/2008/layout/VerticalCurvedList"/>
    <dgm:cxn modelId="{ED8ED8E6-DF9A-4C9F-8AAB-C5753F8585C0}" type="presParOf" srcId="{34029438-379C-4940-B419-FFAB625CFE7E}" destId="{C7B0BD63-BFAF-457B-B0F5-AE663E0E3B08}" srcOrd="0" destOrd="0" presId="urn:microsoft.com/office/officeart/2008/layout/VerticalCurvedList"/>
    <dgm:cxn modelId="{2EC3FC6C-6ABE-4EBC-B858-86F28674C248}" type="presParOf" srcId="{52072FAD-DEC1-41A5-8533-10968F435AC4}" destId="{6DEF4E19-D5AC-4268-8470-F6A82D183A59}" srcOrd="11" destOrd="0" presId="urn:microsoft.com/office/officeart/2008/layout/VerticalCurvedList"/>
    <dgm:cxn modelId="{A0C015AB-0168-4932-BB03-817D39026957}" type="presParOf" srcId="{52072FAD-DEC1-41A5-8533-10968F435AC4}" destId="{4B75B538-B8BF-4249-938F-8326D33A4588}" srcOrd="12" destOrd="0" presId="urn:microsoft.com/office/officeart/2008/layout/VerticalCurvedList"/>
    <dgm:cxn modelId="{E88D6D82-B88E-4DE4-8C4B-1E4C9ABDCFEA}" type="presParOf" srcId="{4B75B538-B8BF-4249-938F-8326D33A4588}" destId="{0D05B385-F2BE-47B2-B685-1F8233D64B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5FB7A5-E1F3-45BA-B628-DBABAC26D1FE}" type="doc">
      <dgm:prSet loTypeId="urn:microsoft.com/office/officeart/2005/8/layout/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237A74-998C-43AD-BB31-9AA6942F2064}">
      <dgm:prSet phldrT="[Текст]" custT="1"/>
      <dgm:spPr>
        <a:xfrm>
          <a:off x="4411" y="108267"/>
          <a:ext cx="1690985" cy="670524"/>
        </a:xfrm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Городской округ Самара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FBEA350-6118-4105-A159-4AF7A6C60C26}" type="parTrans" cxnId="{FFD6B1B6-5CC9-447E-BA70-BFEC45F7D84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91B59-6DC2-4012-87A7-F853F2D779DA}" type="sibTrans" cxnId="{FFD6B1B6-5CC9-447E-BA70-BFEC45F7D84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D1781-4ECF-463B-A0B1-EC444E85EB82}">
      <dgm:prSet phldrT="[Текст]" custT="1"/>
      <dgm:spPr>
        <a:xfrm>
          <a:off x="4411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69 млн. рублей</a:t>
          </a:r>
          <a:endParaRPr lang="ru-RU" sz="2000" i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23D8E88-AE0D-41F7-A4B5-7BD052779CBB}" type="parTrans" cxnId="{A8AD9DAC-59C2-4E55-AC01-1AC5E48F6D15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0D6103-69D6-4A14-9984-361EB85720DB}" type="sibTrans" cxnId="{A8AD9DAC-59C2-4E55-AC01-1AC5E48F6D15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571D3-33D2-45A2-8F65-2E647F99F2BF}">
      <dgm:prSet phldrT="[Текст]" custT="1"/>
      <dgm:spPr>
        <a:xfrm>
          <a:off x="1932134" y="108267"/>
          <a:ext cx="1690985" cy="670524"/>
        </a:xfrm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Внутригородской район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городского округа Самара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C25FD2-E3C4-4E3F-B5D6-288177CE2211}" type="parTrans" cxnId="{97810129-6882-491D-BA74-A40E3E643DE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BACB0E-A189-40A2-B764-D73E32D93E96}" type="sibTrans" cxnId="{97810129-6882-491D-BA74-A40E3E643DEC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5A034-37A4-4973-86FA-3175E57EA68B}">
      <dgm:prSet phldrT="[Текст]" custT="1"/>
      <dgm:spPr>
        <a:xfrm>
          <a:off x="1932134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млн. рублей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646DE09-CA41-4145-A821-681080A2274A}" type="parTrans" cxnId="{A21147C0-EC7A-484D-BA96-742FD6D7572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F9EEED-97F0-4352-B5AF-0008F0C0CA1A}" type="sibTrans" cxnId="{A21147C0-EC7A-484D-BA96-742FD6D7572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1769D-7EFE-4F93-9E1B-5FCB59465E2D}">
      <dgm:prSet phldrT="[Текст]" custT="1"/>
      <dgm:spPr>
        <a:xfrm>
          <a:off x="3859857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36 млн. рублей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88090F2-4DE1-4E13-AA7F-DA02BF853C8F}">
      <dgm:prSet phldrT="[Текст]" custT="1"/>
      <dgm:spPr>
        <a:xfrm>
          <a:off x="3859857" y="108267"/>
          <a:ext cx="1690985" cy="670524"/>
        </a:xfrm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округ Тольятти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CDF9F54-32D8-4ABA-A7FF-57B84CC02F4E}" type="sibTrans" cxnId="{B8FF99E6-C284-4773-A6E8-B982E641839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8CCC5-1A83-4FF1-AF70-676D32C20719}" type="parTrans" cxnId="{B8FF99E6-C284-4773-A6E8-B982E641839F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D4734-38F1-4DDF-936C-A40B7E01CDAC}" type="sibTrans" cxnId="{9F614BB1-04E2-4B50-8C11-96951EE38B1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BE63C0-C6D2-4FF7-A518-8A390770FEDD}" type="parTrans" cxnId="{9F614BB1-04E2-4B50-8C11-96951EE38B16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89B6-F43E-4BCE-9FA4-D1C4F02F08AF}">
      <dgm:prSet custT="1"/>
      <dgm:spPr>
        <a:xfrm>
          <a:off x="5787580" y="108267"/>
          <a:ext cx="1690985" cy="670524"/>
        </a:xfrm>
      </dgm:spPr>
      <dgm:t>
        <a:bodyPr/>
        <a:lstStyle/>
        <a:p>
          <a:r>
            <a:rPr lang="ru-RU" sz="2000" b="1" i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Городской</a:t>
          </a:r>
          <a:r>
            <a:rPr lang="ru-RU" sz="2000" b="1" i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i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округ</a:t>
          </a:r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Самарской области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73E2192-A80E-4C93-835D-AA3EAFA08725}" type="parTrans" cxnId="{3B51ED65-6A12-4B6E-811F-69AA5CE227D8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D36C6-757A-4583-8746-8C3935E102CF}" type="sibTrans" cxnId="{3B51ED65-6A12-4B6E-811F-69AA5CE227D8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9DA31B-DABC-490C-B74F-7DA1388D17FA}">
      <dgm:prSet custT="1"/>
      <dgm:spPr>
        <a:xfrm>
          <a:off x="5787580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млн. рублей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D4EE0AA-D4BA-4545-8D9F-88E5A46F07EA}" type="parTrans" cxnId="{E90679F9-7773-47EB-B1F8-F35F50F8AA57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6F065-4CD8-4689-BA86-533DF8BA209A}" type="sibTrans" cxnId="{E90679F9-7773-47EB-B1F8-F35F50F8AA57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E8D1C-75EF-4EED-A95A-3C06D962AF9E}">
      <dgm:prSet custT="1"/>
      <dgm:spPr>
        <a:xfrm>
          <a:off x="7715303" y="108267"/>
          <a:ext cx="1690985" cy="670524"/>
        </a:xfrm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Городское и сельское поселение </a:t>
          </a:r>
          <a:r>
            <a:rPr lang="ru-RU" sz="2000" b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одного муниципального района Самарской области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3500158-56B6-40B0-9B51-E815322863D0}" type="parTrans" cxnId="{A008549F-B027-4709-998C-E8A90470DA7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DD5948-A0FA-47AC-B91C-E90E708EA21B}" type="sibTrans" cxnId="{A008549F-B027-4709-998C-E8A90470DA70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BE6D7-D7F6-44AD-A21D-31EB5333A228}">
      <dgm:prSet custT="1"/>
      <dgm:spPr>
        <a:xfrm>
          <a:off x="7715303" y="778792"/>
          <a:ext cx="1690985" cy="2837214"/>
        </a:xfrm>
      </dgm:spPr>
      <dgm:t>
        <a:bodyPr/>
        <a:lstStyle/>
        <a:p>
          <a:r>
            <a:rPr lang="ru-RU" sz="20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млн. рублей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299F0E5-0676-4649-AE8A-A8FEAF683DBF}" type="parTrans" cxnId="{E9AE80A1-C99E-407C-9200-3500F35ABAA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5B090B-A324-4B69-954B-BFE00CEBE1A5}" type="sibTrans" cxnId="{E9AE80A1-C99E-407C-9200-3500F35ABAAA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557CD-5D0F-448E-923C-30793FB3E8B0}">
      <dgm:prSet phldrT="[Текст]" custT="1"/>
      <dgm:spPr>
        <a:xfrm>
          <a:off x="1932134" y="778792"/>
          <a:ext cx="1690985" cy="2837214"/>
        </a:xfrm>
      </dgm:spPr>
      <dgm:t>
        <a:bodyPr/>
        <a:lstStyle/>
        <a:p>
          <a:r>
            <a:rPr lang="ru-RU" sz="2000" i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 1: Кировский и Промышленный (по 12 млн. рублей)</a:t>
          </a:r>
          <a:endParaRPr lang="ru-RU" sz="20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8C3869E-EE58-4128-B7F6-E98792AD8B35}" type="parTrans" cxnId="{67638D3D-52E1-4544-8545-99AC422231E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390F18E-28C3-45CD-8D67-76A8C6DFA61C}" type="sibTrans" cxnId="{67638D3D-52E1-4544-8545-99AC422231E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3FCE2EF-DC79-4D6B-A6C1-B5D0CF14B414}">
      <dgm:prSet custT="1"/>
      <dgm:spPr/>
      <dgm:t>
        <a:bodyPr/>
        <a:lstStyle/>
        <a:p>
          <a:r>
            <a:rPr lang="ru-RU" sz="2000" i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 2: Советский (9 млн. рублей)</a:t>
          </a:r>
          <a:endParaRPr lang="ru-RU" sz="2000" i="1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2D3695E-77E2-4C76-AB7B-90A3AA47903A}" type="parTrans" cxnId="{1EF7A0FC-7C42-4820-BB42-CC1C73E37972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65C307F3-B57B-47AF-A7A9-2FD84AB0D0E9}" type="sibTrans" cxnId="{1EF7A0FC-7C42-4820-BB42-CC1C73E37972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C3D3B33C-9C8A-4032-8035-155C434B6B2B}">
      <dgm:prSet custT="1"/>
      <dgm:spPr/>
      <dgm:t>
        <a:bodyPr/>
        <a:lstStyle/>
        <a:p>
          <a:r>
            <a:rPr lang="ru-RU" sz="2000" i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Исключение: городские округа Самара и Тольятти</a:t>
          </a:r>
          <a:endParaRPr lang="ru-RU" sz="2000" i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9A7FEF1-0408-4D71-A695-2CC2383B4161}" type="parTrans" cxnId="{FD0D1665-84C0-48E3-B817-12034CBB842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6B08FEF-DF4F-4462-AE78-11D16083BD50}" type="sibTrans" cxnId="{FD0D1665-84C0-48E3-B817-12034CBB842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F644FB0-0F2D-4FB4-BF36-6C377D8AF1B4}" type="pres">
      <dgm:prSet presAssocID="{6E5FB7A5-E1F3-45BA-B628-DBABAC26D1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976C9-C244-43F8-BAF1-8D18B7F3A410}" type="pres">
      <dgm:prSet presAssocID="{A5237A74-998C-43AD-BB31-9AA6942F2064}" presName="parentLin" presStyleCnt="0"/>
      <dgm:spPr/>
      <dgm:t>
        <a:bodyPr/>
        <a:lstStyle/>
        <a:p>
          <a:endParaRPr lang="ru-RU"/>
        </a:p>
      </dgm:t>
    </dgm:pt>
    <dgm:pt modelId="{492B9424-4F82-4E85-A9E7-6D8BB80433DA}" type="pres">
      <dgm:prSet presAssocID="{A5237A74-998C-43AD-BB31-9AA6942F2064}" presName="parentLeftMargin" presStyleLbl="node1" presStyleIdx="0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21B3D0-AAFF-4F5C-9B2C-95478F181776}" type="pres">
      <dgm:prSet presAssocID="{A5237A74-998C-43AD-BB31-9AA6942F2064}" presName="parentText" presStyleLbl="node1" presStyleIdx="0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BBF87-C81A-4F9A-BD93-D2C93F40F956}" type="pres">
      <dgm:prSet presAssocID="{A5237A74-998C-43AD-BB31-9AA6942F2064}" presName="negativeSpace" presStyleCnt="0"/>
      <dgm:spPr/>
      <dgm:t>
        <a:bodyPr/>
        <a:lstStyle/>
        <a:p>
          <a:endParaRPr lang="ru-RU"/>
        </a:p>
      </dgm:t>
    </dgm:pt>
    <dgm:pt modelId="{AAB6E0D5-D21F-475E-B303-CEE95DE9DF0C}" type="pres">
      <dgm:prSet presAssocID="{A5237A74-998C-43AD-BB31-9AA6942F2064}" presName="childText" presStyleLbl="conFgAcc1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E9E64A2-1C77-46E0-B650-AD8DC1D66C64}" type="pres">
      <dgm:prSet presAssocID="{C3391B59-6DC2-4012-87A7-F853F2D779DA}" presName="spaceBetweenRectangles" presStyleCnt="0"/>
      <dgm:spPr/>
      <dgm:t>
        <a:bodyPr/>
        <a:lstStyle/>
        <a:p>
          <a:endParaRPr lang="ru-RU"/>
        </a:p>
      </dgm:t>
    </dgm:pt>
    <dgm:pt modelId="{75988C94-F934-411E-882D-05216C8E7F1A}" type="pres">
      <dgm:prSet presAssocID="{E0F571D3-33D2-45A2-8F65-2E647F99F2BF}" presName="parentLin" presStyleCnt="0"/>
      <dgm:spPr/>
      <dgm:t>
        <a:bodyPr/>
        <a:lstStyle/>
        <a:p>
          <a:endParaRPr lang="ru-RU"/>
        </a:p>
      </dgm:t>
    </dgm:pt>
    <dgm:pt modelId="{CADCEB80-688D-4137-9200-DBB1AE9CF053}" type="pres">
      <dgm:prSet presAssocID="{E0F571D3-33D2-45A2-8F65-2E647F99F2BF}" presName="parentLeftMargin" presStyleLbl="node1" presStyleIdx="0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2D441C-1225-4AB3-BF41-E69276710F27}" type="pres">
      <dgm:prSet presAssocID="{E0F571D3-33D2-45A2-8F65-2E647F99F2BF}" presName="parentText" presStyleLbl="node1" presStyleIdx="1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7DB20-0396-467C-A31E-CD8BC73189D2}" type="pres">
      <dgm:prSet presAssocID="{E0F571D3-33D2-45A2-8F65-2E647F99F2BF}" presName="negativeSpace" presStyleCnt="0"/>
      <dgm:spPr/>
      <dgm:t>
        <a:bodyPr/>
        <a:lstStyle/>
        <a:p>
          <a:endParaRPr lang="ru-RU"/>
        </a:p>
      </dgm:t>
    </dgm:pt>
    <dgm:pt modelId="{23C7EC2E-6EE5-4AF2-89B1-678B185DA8BA}" type="pres">
      <dgm:prSet presAssocID="{E0F571D3-33D2-45A2-8F65-2E647F99F2BF}" presName="childText" presStyleLbl="conFgAcc1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EE8DB4-8C77-449F-A76D-E91266B99567}" type="pres">
      <dgm:prSet presAssocID="{61BACB0E-A189-40A2-B764-D73E32D93E96}" presName="spaceBetweenRectangles" presStyleCnt="0"/>
      <dgm:spPr/>
      <dgm:t>
        <a:bodyPr/>
        <a:lstStyle/>
        <a:p>
          <a:endParaRPr lang="ru-RU"/>
        </a:p>
      </dgm:t>
    </dgm:pt>
    <dgm:pt modelId="{66905D92-0619-457B-8F30-139EAE6AD11E}" type="pres">
      <dgm:prSet presAssocID="{D88090F2-4DE1-4E13-AA7F-DA02BF853C8F}" presName="parentLin" presStyleCnt="0"/>
      <dgm:spPr/>
      <dgm:t>
        <a:bodyPr/>
        <a:lstStyle/>
        <a:p>
          <a:endParaRPr lang="ru-RU"/>
        </a:p>
      </dgm:t>
    </dgm:pt>
    <dgm:pt modelId="{AA6E762D-39C7-4272-A32B-63DD5DB86471}" type="pres">
      <dgm:prSet presAssocID="{D88090F2-4DE1-4E13-AA7F-DA02BF853C8F}" presName="parentLeftMargin" presStyleLbl="node1" presStyleIdx="1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F263813-1800-4B55-812F-AFAC6DE6899F}" type="pres">
      <dgm:prSet presAssocID="{D88090F2-4DE1-4E13-AA7F-DA02BF853C8F}" presName="parentText" presStyleLbl="node1" presStyleIdx="2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CCCA5-A47E-4163-9F67-4ABEB8DE106F}" type="pres">
      <dgm:prSet presAssocID="{D88090F2-4DE1-4E13-AA7F-DA02BF853C8F}" presName="negativeSpace" presStyleCnt="0"/>
      <dgm:spPr/>
      <dgm:t>
        <a:bodyPr/>
        <a:lstStyle/>
        <a:p>
          <a:endParaRPr lang="ru-RU"/>
        </a:p>
      </dgm:t>
    </dgm:pt>
    <dgm:pt modelId="{C38EA55A-2DEB-443E-94D5-F85D10732E0A}" type="pres">
      <dgm:prSet presAssocID="{D88090F2-4DE1-4E13-AA7F-DA02BF853C8F}" presName="childText" presStyleLbl="conFgAcc1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58CF398-A10D-4342-B496-7702B733826C}" type="pres">
      <dgm:prSet presAssocID="{7CDF9F54-32D8-4ABA-A7FF-57B84CC02F4E}" presName="spaceBetweenRectangles" presStyleCnt="0"/>
      <dgm:spPr/>
      <dgm:t>
        <a:bodyPr/>
        <a:lstStyle/>
        <a:p>
          <a:endParaRPr lang="ru-RU"/>
        </a:p>
      </dgm:t>
    </dgm:pt>
    <dgm:pt modelId="{BF45F814-80CD-4720-AC12-4D235F1DD7C9}" type="pres">
      <dgm:prSet presAssocID="{D56F89B6-F43E-4BCE-9FA4-D1C4F02F08AF}" presName="parentLin" presStyleCnt="0"/>
      <dgm:spPr/>
      <dgm:t>
        <a:bodyPr/>
        <a:lstStyle/>
        <a:p>
          <a:endParaRPr lang="ru-RU"/>
        </a:p>
      </dgm:t>
    </dgm:pt>
    <dgm:pt modelId="{D79CDCAD-8372-450D-B113-9B0AEB1D9332}" type="pres">
      <dgm:prSet presAssocID="{D56F89B6-F43E-4BCE-9FA4-D1C4F02F08AF}" presName="parentLeftMargin" presStyleLbl="node1" presStyleIdx="2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A2A6209-BE34-44DA-8FF6-417B738C1C91}" type="pres">
      <dgm:prSet presAssocID="{D56F89B6-F43E-4BCE-9FA4-D1C4F02F08AF}" presName="parentText" presStyleLbl="node1" presStyleIdx="3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BFF67-B213-40D9-9C38-B88737F965E3}" type="pres">
      <dgm:prSet presAssocID="{D56F89B6-F43E-4BCE-9FA4-D1C4F02F08AF}" presName="negativeSpace" presStyleCnt="0"/>
      <dgm:spPr/>
      <dgm:t>
        <a:bodyPr/>
        <a:lstStyle/>
        <a:p>
          <a:endParaRPr lang="ru-RU"/>
        </a:p>
      </dgm:t>
    </dgm:pt>
    <dgm:pt modelId="{8B90B50C-D69B-4BC8-A370-71486729E368}" type="pres">
      <dgm:prSet presAssocID="{D56F89B6-F43E-4BCE-9FA4-D1C4F02F08AF}" presName="childText" presStyleLbl="conFgAcc1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CFF90E2-C462-4137-A775-BF1FE699BCE8}" type="pres">
      <dgm:prSet presAssocID="{EEAD36C6-757A-4583-8746-8C3935E102CF}" presName="spaceBetweenRectangles" presStyleCnt="0"/>
      <dgm:spPr/>
      <dgm:t>
        <a:bodyPr/>
        <a:lstStyle/>
        <a:p>
          <a:endParaRPr lang="ru-RU"/>
        </a:p>
      </dgm:t>
    </dgm:pt>
    <dgm:pt modelId="{44B799A2-11E3-4746-867F-B825B82DF303}" type="pres">
      <dgm:prSet presAssocID="{72DE8D1C-75EF-4EED-A95A-3C06D962AF9E}" presName="parentLin" presStyleCnt="0"/>
      <dgm:spPr/>
      <dgm:t>
        <a:bodyPr/>
        <a:lstStyle/>
        <a:p>
          <a:endParaRPr lang="ru-RU"/>
        </a:p>
      </dgm:t>
    </dgm:pt>
    <dgm:pt modelId="{D65558EA-9A51-4517-A2D2-D36633F63B16}" type="pres">
      <dgm:prSet presAssocID="{72DE8D1C-75EF-4EED-A95A-3C06D962AF9E}" presName="parentLeftMargin" presStyleLbl="node1" presStyleIdx="3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BAC0BAF-4812-4D66-AAD2-DC3F0D5E39F1}" type="pres">
      <dgm:prSet presAssocID="{72DE8D1C-75EF-4EED-A95A-3C06D962AF9E}" presName="parentText" presStyleLbl="node1" presStyleIdx="4" presStyleCnt="5" custScaleX="127451" custScaleY="154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D482-A0EB-475A-9813-7052289B2681}" type="pres">
      <dgm:prSet presAssocID="{72DE8D1C-75EF-4EED-A95A-3C06D962AF9E}" presName="negativeSpace" presStyleCnt="0"/>
      <dgm:spPr/>
      <dgm:t>
        <a:bodyPr/>
        <a:lstStyle/>
        <a:p>
          <a:endParaRPr lang="ru-RU"/>
        </a:p>
      </dgm:t>
    </dgm:pt>
    <dgm:pt modelId="{85C27877-53E2-4B06-9741-5633FEF59BB8}" type="pres">
      <dgm:prSet presAssocID="{72DE8D1C-75EF-4EED-A95A-3C06D962AF9E}" presName="childText" presStyleLbl="conFgAcc1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0FA67A0-5A65-4AF6-9265-5A47D8D6F521}" type="presOf" srcId="{6E5FB7A5-E1F3-45BA-B628-DBABAC26D1FE}" destId="{8F644FB0-0F2D-4FB4-BF36-6C377D8AF1B4}" srcOrd="0" destOrd="0" presId="urn:microsoft.com/office/officeart/2005/8/layout/list1"/>
    <dgm:cxn modelId="{1EF7A0FC-7C42-4820-BB42-CC1C73E37972}" srcId="{E0F571D3-33D2-45A2-8F65-2E647F99F2BF}" destId="{53FCE2EF-DC79-4D6B-A6C1-B5D0CF14B414}" srcOrd="2" destOrd="0" parTransId="{82D3695E-77E2-4C76-AB7B-90A3AA47903A}" sibTransId="{65C307F3-B57B-47AF-A7A9-2FD84AB0D0E9}"/>
    <dgm:cxn modelId="{D0649380-8DC3-4539-9579-1D8F52E8FC74}" type="presOf" srcId="{D88090F2-4DE1-4E13-AA7F-DA02BF853C8F}" destId="{AA6E762D-39C7-4272-A32B-63DD5DB86471}" srcOrd="0" destOrd="0" presId="urn:microsoft.com/office/officeart/2005/8/layout/list1"/>
    <dgm:cxn modelId="{FD0D1665-84C0-48E3-B817-12034CBB8423}" srcId="{D56F89B6-F43E-4BCE-9FA4-D1C4F02F08AF}" destId="{C3D3B33C-9C8A-4032-8035-155C434B6B2B}" srcOrd="1" destOrd="0" parTransId="{59A7FEF1-0408-4D71-A695-2CC2383B4161}" sibTransId="{26B08FEF-DF4F-4462-AE78-11D16083BD50}"/>
    <dgm:cxn modelId="{7CA8D01F-0C36-41B4-9CA3-14B2EFA5BEB9}" type="presOf" srcId="{E0F571D3-33D2-45A2-8F65-2E647F99F2BF}" destId="{CADCEB80-688D-4137-9200-DBB1AE9CF053}" srcOrd="0" destOrd="0" presId="urn:microsoft.com/office/officeart/2005/8/layout/list1"/>
    <dgm:cxn modelId="{E010E045-68F4-4D1D-9491-D6FB79FE4FA6}" type="presOf" srcId="{736BE6D7-D7F6-44AD-A21D-31EB5333A228}" destId="{85C27877-53E2-4B06-9741-5633FEF59BB8}" srcOrd="0" destOrd="0" presId="urn:microsoft.com/office/officeart/2005/8/layout/list1"/>
    <dgm:cxn modelId="{C8E11BA2-1AC6-4B42-B6AE-F9B2B234ABDD}" type="presOf" srcId="{A5237A74-998C-43AD-BB31-9AA6942F2064}" destId="{492B9424-4F82-4E85-A9E7-6D8BB80433DA}" srcOrd="0" destOrd="0" presId="urn:microsoft.com/office/officeart/2005/8/layout/list1"/>
    <dgm:cxn modelId="{C7415065-DBF7-45F1-9716-2581E1763B2F}" type="presOf" srcId="{E0F571D3-33D2-45A2-8F65-2E647F99F2BF}" destId="{842D441C-1225-4AB3-BF41-E69276710F27}" srcOrd="1" destOrd="0" presId="urn:microsoft.com/office/officeart/2005/8/layout/list1"/>
    <dgm:cxn modelId="{38CD36C3-BFD4-45E2-ABC4-FF90EC176902}" type="presOf" srcId="{72DE8D1C-75EF-4EED-A95A-3C06D962AF9E}" destId="{D65558EA-9A51-4517-A2D2-D36633F63B16}" srcOrd="0" destOrd="0" presId="urn:microsoft.com/office/officeart/2005/8/layout/list1"/>
    <dgm:cxn modelId="{9F614BB1-04E2-4B50-8C11-96951EE38B16}" srcId="{D88090F2-4DE1-4E13-AA7F-DA02BF853C8F}" destId="{FED1769D-7EFE-4F93-9E1B-5FCB59465E2D}" srcOrd="0" destOrd="0" parTransId="{B2BE63C0-C6D2-4FF7-A518-8A390770FEDD}" sibTransId="{FA7D4734-38F1-4DDF-936C-A40B7E01CDAC}"/>
    <dgm:cxn modelId="{B8FF99E6-C284-4773-A6E8-B982E641839F}" srcId="{6E5FB7A5-E1F3-45BA-B628-DBABAC26D1FE}" destId="{D88090F2-4DE1-4E13-AA7F-DA02BF853C8F}" srcOrd="2" destOrd="0" parTransId="{33B8CCC5-1A83-4FF1-AF70-676D32C20719}" sibTransId="{7CDF9F54-32D8-4ABA-A7FF-57B84CC02F4E}"/>
    <dgm:cxn modelId="{E5494450-949F-429B-936E-D6D7AA4FE532}" type="presOf" srcId="{FED1769D-7EFE-4F93-9E1B-5FCB59465E2D}" destId="{C38EA55A-2DEB-443E-94D5-F85D10732E0A}" srcOrd="0" destOrd="0" presId="urn:microsoft.com/office/officeart/2005/8/layout/list1"/>
    <dgm:cxn modelId="{E90679F9-7773-47EB-B1F8-F35F50F8AA57}" srcId="{D56F89B6-F43E-4BCE-9FA4-D1C4F02F08AF}" destId="{849DA31B-DABC-490C-B74F-7DA1388D17FA}" srcOrd="0" destOrd="0" parTransId="{DD4EE0AA-D4BA-4545-8D9F-88E5A46F07EA}" sibTransId="{F976F065-4CD8-4689-BA86-533DF8BA209A}"/>
    <dgm:cxn modelId="{A008549F-B027-4709-998C-E8A90470DA70}" srcId="{6E5FB7A5-E1F3-45BA-B628-DBABAC26D1FE}" destId="{72DE8D1C-75EF-4EED-A95A-3C06D962AF9E}" srcOrd="4" destOrd="0" parTransId="{73500158-56B6-40B0-9B51-E815322863D0}" sibTransId="{56DD5948-A0FA-47AC-B91C-E90E708EA21B}"/>
    <dgm:cxn modelId="{7EF33D84-DBCB-4287-B599-7BC15E045920}" type="presOf" srcId="{C3D3B33C-9C8A-4032-8035-155C434B6B2B}" destId="{8B90B50C-D69B-4BC8-A370-71486729E368}" srcOrd="0" destOrd="1" presId="urn:microsoft.com/office/officeart/2005/8/layout/list1"/>
    <dgm:cxn modelId="{4F24BE13-CCB2-4F69-A54C-3C1734A676B8}" type="presOf" srcId="{1235A034-37A4-4973-86FA-3175E57EA68B}" destId="{23C7EC2E-6EE5-4AF2-89B1-678B185DA8BA}" srcOrd="0" destOrd="0" presId="urn:microsoft.com/office/officeart/2005/8/layout/list1"/>
    <dgm:cxn modelId="{97810129-6882-491D-BA74-A40E3E643DEC}" srcId="{6E5FB7A5-E1F3-45BA-B628-DBABAC26D1FE}" destId="{E0F571D3-33D2-45A2-8F65-2E647F99F2BF}" srcOrd="1" destOrd="0" parTransId="{1DC25FD2-E3C4-4E3F-B5D6-288177CE2211}" sibTransId="{61BACB0E-A189-40A2-B764-D73E32D93E96}"/>
    <dgm:cxn modelId="{A21147C0-EC7A-484D-BA96-742FD6D7572A}" srcId="{E0F571D3-33D2-45A2-8F65-2E647F99F2BF}" destId="{1235A034-37A4-4973-86FA-3175E57EA68B}" srcOrd="0" destOrd="0" parTransId="{9646DE09-CA41-4145-A821-681080A2274A}" sibTransId="{28F9EEED-97F0-4352-B5AF-0008F0C0CA1A}"/>
    <dgm:cxn modelId="{DCFB230D-4377-4503-AF9C-F513BB6EBDF2}" type="presOf" srcId="{72DE8D1C-75EF-4EED-A95A-3C06D962AF9E}" destId="{1BAC0BAF-4812-4D66-AAD2-DC3F0D5E39F1}" srcOrd="1" destOrd="0" presId="urn:microsoft.com/office/officeart/2005/8/layout/list1"/>
    <dgm:cxn modelId="{FFD6B1B6-5CC9-447E-BA70-BFEC45F7D846}" srcId="{6E5FB7A5-E1F3-45BA-B628-DBABAC26D1FE}" destId="{A5237A74-998C-43AD-BB31-9AA6942F2064}" srcOrd="0" destOrd="0" parTransId="{9FBEA350-6118-4105-A159-4AF7A6C60C26}" sibTransId="{C3391B59-6DC2-4012-87A7-F853F2D779DA}"/>
    <dgm:cxn modelId="{0C5FF30C-A209-4B0E-81B8-3883EE814DBC}" type="presOf" srcId="{D88090F2-4DE1-4E13-AA7F-DA02BF853C8F}" destId="{5F263813-1800-4B55-812F-AFAC6DE6899F}" srcOrd="1" destOrd="0" presId="urn:microsoft.com/office/officeart/2005/8/layout/list1"/>
    <dgm:cxn modelId="{D7AA0710-8979-4CE7-9881-B7D1DFF9CF3D}" type="presOf" srcId="{849DA31B-DABC-490C-B74F-7DA1388D17FA}" destId="{8B90B50C-D69B-4BC8-A370-71486729E368}" srcOrd="0" destOrd="0" presId="urn:microsoft.com/office/officeart/2005/8/layout/list1"/>
    <dgm:cxn modelId="{E9AE80A1-C99E-407C-9200-3500F35ABAAA}" srcId="{72DE8D1C-75EF-4EED-A95A-3C06D962AF9E}" destId="{736BE6D7-D7F6-44AD-A21D-31EB5333A228}" srcOrd="0" destOrd="0" parTransId="{C299F0E5-0676-4649-AE8A-A8FEAF683DBF}" sibTransId="{8F5B090B-A324-4B69-954B-BFE00CEBE1A5}"/>
    <dgm:cxn modelId="{A8AD9DAC-59C2-4E55-AC01-1AC5E48F6D15}" srcId="{A5237A74-998C-43AD-BB31-9AA6942F2064}" destId="{ACED1781-4ECF-463B-A0B1-EC444E85EB82}" srcOrd="0" destOrd="0" parTransId="{523D8E88-AE0D-41F7-A4B5-7BD052779CBB}" sibTransId="{090D6103-69D6-4A14-9984-361EB85720DB}"/>
    <dgm:cxn modelId="{67638D3D-52E1-4544-8545-99AC422231E0}" srcId="{E0F571D3-33D2-45A2-8F65-2E647F99F2BF}" destId="{1C4557CD-5D0F-448E-923C-30793FB3E8B0}" srcOrd="1" destOrd="0" parTransId="{68C3869E-EE58-4128-B7F6-E98792AD8B35}" sibTransId="{1390F18E-28C3-45CD-8D67-76A8C6DFA61C}"/>
    <dgm:cxn modelId="{D970ADE3-B994-4E91-B9A4-9445A0BF1584}" type="presOf" srcId="{ACED1781-4ECF-463B-A0B1-EC444E85EB82}" destId="{AAB6E0D5-D21F-475E-B303-CEE95DE9DF0C}" srcOrd="0" destOrd="0" presId="urn:microsoft.com/office/officeart/2005/8/layout/list1"/>
    <dgm:cxn modelId="{6A37032C-7077-4489-8003-2653AAFDEB01}" type="presOf" srcId="{D56F89B6-F43E-4BCE-9FA4-D1C4F02F08AF}" destId="{AA2A6209-BE34-44DA-8FF6-417B738C1C91}" srcOrd="1" destOrd="0" presId="urn:microsoft.com/office/officeart/2005/8/layout/list1"/>
    <dgm:cxn modelId="{F3C16A73-05DE-4401-9020-4625DDC05BF4}" type="presOf" srcId="{1C4557CD-5D0F-448E-923C-30793FB3E8B0}" destId="{23C7EC2E-6EE5-4AF2-89B1-678B185DA8BA}" srcOrd="0" destOrd="1" presId="urn:microsoft.com/office/officeart/2005/8/layout/list1"/>
    <dgm:cxn modelId="{6260358E-5EBE-4577-AFEE-457E40E15C0F}" type="presOf" srcId="{53FCE2EF-DC79-4D6B-A6C1-B5D0CF14B414}" destId="{23C7EC2E-6EE5-4AF2-89B1-678B185DA8BA}" srcOrd="0" destOrd="2" presId="urn:microsoft.com/office/officeart/2005/8/layout/list1"/>
    <dgm:cxn modelId="{12A729A7-643A-4020-83B6-26C4A459735E}" type="presOf" srcId="{D56F89B6-F43E-4BCE-9FA4-D1C4F02F08AF}" destId="{D79CDCAD-8372-450D-B113-9B0AEB1D9332}" srcOrd="0" destOrd="0" presId="urn:microsoft.com/office/officeart/2005/8/layout/list1"/>
    <dgm:cxn modelId="{881CB57C-B933-4AA1-ADA8-0BF36F135060}" type="presOf" srcId="{A5237A74-998C-43AD-BB31-9AA6942F2064}" destId="{4821B3D0-AAFF-4F5C-9B2C-95478F181776}" srcOrd="1" destOrd="0" presId="urn:microsoft.com/office/officeart/2005/8/layout/list1"/>
    <dgm:cxn modelId="{3B51ED65-6A12-4B6E-811F-69AA5CE227D8}" srcId="{6E5FB7A5-E1F3-45BA-B628-DBABAC26D1FE}" destId="{D56F89B6-F43E-4BCE-9FA4-D1C4F02F08AF}" srcOrd="3" destOrd="0" parTransId="{073E2192-A80E-4C93-835D-AA3EAFA08725}" sibTransId="{EEAD36C6-757A-4583-8746-8C3935E102CF}"/>
    <dgm:cxn modelId="{C9D261A5-8768-4FD0-88E6-F53EAD4BBD0A}" type="presParOf" srcId="{8F644FB0-0F2D-4FB4-BF36-6C377D8AF1B4}" destId="{082976C9-C244-43F8-BAF1-8D18B7F3A410}" srcOrd="0" destOrd="0" presId="urn:microsoft.com/office/officeart/2005/8/layout/list1"/>
    <dgm:cxn modelId="{B3B87E24-92F2-46AF-BFAE-88F2FD86C3EE}" type="presParOf" srcId="{082976C9-C244-43F8-BAF1-8D18B7F3A410}" destId="{492B9424-4F82-4E85-A9E7-6D8BB80433DA}" srcOrd="0" destOrd="0" presId="urn:microsoft.com/office/officeart/2005/8/layout/list1"/>
    <dgm:cxn modelId="{20AB4CDE-354A-44D2-8E18-2855D3FEF1D7}" type="presParOf" srcId="{082976C9-C244-43F8-BAF1-8D18B7F3A410}" destId="{4821B3D0-AAFF-4F5C-9B2C-95478F181776}" srcOrd="1" destOrd="0" presId="urn:microsoft.com/office/officeart/2005/8/layout/list1"/>
    <dgm:cxn modelId="{21BC14A1-E886-41EE-AD3C-39DB63B5708A}" type="presParOf" srcId="{8F644FB0-0F2D-4FB4-BF36-6C377D8AF1B4}" destId="{D8FBBF87-C81A-4F9A-BD93-D2C93F40F956}" srcOrd="1" destOrd="0" presId="urn:microsoft.com/office/officeart/2005/8/layout/list1"/>
    <dgm:cxn modelId="{F3D2B1A4-1CBC-4858-98DE-29957385A340}" type="presParOf" srcId="{8F644FB0-0F2D-4FB4-BF36-6C377D8AF1B4}" destId="{AAB6E0D5-D21F-475E-B303-CEE95DE9DF0C}" srcOrd="2" destOrd="0" presId="urn:microsoft.com/office/officeart/2005/8/layout/list1"/>
    <dgm:cxn modelId="{B3D1963A-9BC3-4FDB-AC16-FE110AEB3609}" type="presParOf" srcId="{8F644FB0-0F2D-4FB4-BF36-6C377D8AF1B4}" destId="{FE9E64A2-1C77-46E0-B650-AD8DC1D66C64}" srcOrd="3" destOrd="0" presId="urn:microsoft.com/office/officeart/2005/8/layout/list1"/>
    <dgm:cxn modelId="{E18B93ED-139B-4B1F-B2A0-BC67870EFF57}" type="presParOf" srcId="{8F644FB0-0F2D-4FB4-BF36-6C377D8AF1B4}" destId="{75988C94-F934-411E-882D-05216C8E7F1A}" srcOrd="4" destOrd="0" presId="urn:microsoft.com/office/officeart/2005/8/layout/list1"/>
    <dgm:cxn modelId="{F497FCA5-70FE-4684-AB04-9B47F84D1663}" type="presParOf" srcId="{75988C94-F934-411E-882D-05216C8E7F1A}" destId="{CADCEB80-688D-4137-9200-DBB1AE9CF053}" srcOrd="0" destOrd="0" presId="urn:microsoft.com/office/officeart/2005/8/layout/list1"/>
    <dgm:cxn modelId="{C4F37030-3390-4618-8837-4FF7CC23A1D3}" type="presParOf" srcId="{75988C94-F934-411E-882D-05216C8E7F1A}" destId="{842D441C-1225-4AB3-BF41-E69276710F27}" srcOrd="1" destOrd="0" presId="urn:microsoft.com/office/officeart/2005/8/layout/list1"/>
    <dgm:cxn modelId="{D2BD0C81-E2E9-41E2-8645-5DBDD9A9C8CC}" type="presParOf" srcId="{8F644FB0-0F2D-4FB4-BF36-6C377D8AF1B4}" destId="{45A7DB20-0396-467C-A31E-CD8BC73189D2}" srcOrd="5" destOrd="0" presId="urn:microsoft.com/office/officeart/2005/8/layout/list1"/>
    <dgm:cxn modelId="{F458C38A-C26D-4975-8AAF-85893AE31E33}" type="presParOf" srcId="{8F644FB0-0F2D-4FB4-BF36-6C377D8AF1B4}" destId="{23C7EC2E-6EE5-4AF2-89B1-678B185DA8BA}" srcOrd="6" destOrd="0" presId="urn:microsoft.com/office/officeart/2005/8/layout/list1"/>
    <dgm:cxn modelId="{EAA014B0-4CED-4330-A2AB-637CBCD1C7E2}" type="presParOf" srcId="{8F644FB0-0F2D-4FB4-BF36-6C377D8AF1B4}" destId="{1AEE8DB4-8C77-449F-A76D-E91266B99567}" srcOrd="7" destOrd="0" presId="urn:microsoft.com/office/officeart/2005/8/layout/list1"/>
    <dgm:cxn modelId="{11AC269E-66CB-476A-9EB0-1391415AF68D}" type="presParOf" srcId="{8F644FB0-0F2D-4FB4-BF36-6C377D8AF1B4}" destId="{66905D92-0619-457B-8F30-139EAE6AD11E}" srcOrd="8" destOrd="0" presId="urn:microsoft.com/office/officeart/2005/8/layout/list1"/>
    <dgm:cxn modelId="{5ED270B4-CD2A-4D2D-8DC0-D62E9179617A}" type="presParOf" srcId="{66905D92-0619-457B-8F30-139EAE6AD11E}" destId="{AA6E762D-39C7-4272-A32B-63DD5DB86471}" srcOrd="0" destOrd="0" presId="urn:microsoft.com/office/officeart/2005/8/layout/list1"/>
    <dgm:cxn modelId="{FCC41911-6816-4F2C-A4FE-642DF31C3C69}" type="presParOf" srcId="{66905D92-0619-457B-8F30-139EAE6AD11E}" destId="{5F263813-1800-4B55-812F-AFAC6DE6899F}" srcOrd="1" destOrd="0" presId="urn:microsoft.com/office/officeart/2005/8/layout/list1"/>
    <dgm:cxn modelId="{FF18D4F7-B0C2-4CC5-A384-A8093D79CE9A}" type="presParOf" srcId="{8F644FB0-0F2D-4FB4-BF36-6C377D8AF1B4}" destId="{7EDCCCA5-A47E-4163-9F67-4ABEB8DE106F}" srcOrd="9" destOrd="0" presId="urn:microsoft.com/office/officeart/2005/8/layout/list1"/>
    <dgm:cxn modelId="{3E2A0E14-BC13-4B4F-9AD5-C862D8155ABC}" type="presParOf" srcId="{8F644FB0-0F2D-4FB4-BF36-6C377D8AF1B4}" destId="{C38EA55A-2DEB-443E-94D5-F85D10732E0A}" srcOrd="10" destOrd="0" presId="urn:microsoft.com/office/officeart/2005/8/layout/list1"/>
    <dgm:cxn modelId="{DC426B1D-19E3-4594-B8BB-6D488A9F5A1B}" type="presParOf" srcId="{8F644FB0-0F2D-4FB4-BF36-6C377D8AF1B4}" destId="{A58CF398-A10D-4342-B496-7702B733826C}" srcOrd="11" destOrd="0" presId="urn:microsoft.com/office/officeart/2005/8/layout/list1"/>
    <dgm:cxn modelId="{2FC7E0E3-D6D8-42CA-A917-17B7E323B725}" type="presParOf" srcId="{8F644FB0-0F2D-4FB4-BF36-6C377D8AF1B4}" destId="{BF45F814-80CD-4720-AC12-4D235F1DD7C9}" srcOrd="12" destOrd="0" presId="urn:microsoft.com/office/officeart/2005/8/layout/list1"/>
    <dgm:cxn modelId="{FA61BC3C-E888-448E-93AD-7A16DDD59759}" type="presParOf" srcId="{BF45F814-80CD-4720-AC12-4D235F1DD7C9}" destId="{D79CDCAD-8372-450D-B113-9B0AEB1D9332}" srcOrd="0" destOrd="0" presId="urn:microsoft.com/office/officeart/2005/8/layout/list1"/>
    <dgm:cxn modelId="{87472529-6AD2-4781-9BE7-FB7A5BD7BC48}" type="presParOf" srcId="{BF45F814-80CD-4720-AC12-4D235F1DD7C9}" destId="{AA2A6209-BE34-44DA-8FF6-417B738C1C91}" srcOrd="1" destOrd="0" presId="urn:microsoft.com/office/officeart/2005/8/layout/list1"/>
    <dgm:cxn modelId="{4B009D70-CE6C-4B46-A297-0B1805E23FF6}" type="presParOf" srcId="{8F644FB0-0F2D-4FB4-BF36-6C377D8AF1B4}" destId="{ECABFF67-B213-40D9-9C38-B88737F965E3}" srcOrd="13" destOrd="0" presId="urn:microsoft.com/office/officeart/2005/8/layout/list1"/>
    <dgm:cxn modelId="{24093FFD-CAC7-440C-AB30-BA9179FD96EF}" type="presParOf" srcId="{8F644FB0-0F2D-4FB4-BF36-6C377D8AF1B4}" destId="{8B90B50C-D69B-4BC8-A370-71486729E368}" srcOrd="14" destOrd="0" presId="urn:microsoft.com/office/officeart/2005/8/layout/list1"/>
    <dgm:cxn modelId="{78846785-8D3C-44C1-A96E-8C5E878EDACC}" type="presParOf" srcId="{8F644FB0-0F2D-4FB4-BF36-6C377D8AF1B4}" destId="{FCFF90E2-C462-4137-A775-BF1FE699BCE8}" srcOrd="15" destOrd="0" presId="urn:microsoft.com/office/officeart/2005/8/layout/list1"/>
    <dgm:cxn modelId="{50E45168-FCFC-43D3-AFDC-BD2AEA019E35}" type="presParOf" srcId="{8F644FB0-0F2D-4FB4-BF36-6C377D8AF1B4}" destId="{44B799A2-11E3-4746-867F-B825B82DF303}" srcOrd="16" destOrd="0" presId="urn:microsoft.com/office/officeart/2005/8/layout/list1"/>
    <dgm:cxn modelId="{904B847B-D575-4453-A49A-370DBB3FD7CA}" type="presParOf" srcId="{44B799A2-11E3-4746-867F-B825B82DF303}" destId="{D65558EA-9A51-4517-A2D2-D36633F63B16}" srcOrd="0" destOrd="0" presId="urn:microsoft.com/office/officeart/2005/8/layout/list1"/>
    <dgm:cxn modelId="{0172473C-2D9E-4E2F-AA18-70CB48E1483D}" type="presParOf" srcId="{44B799A2-11E3-4746-867F-B825B82DF303}" destId="{1BAC0BAF-4812-4D66-AAD2-DC3F0D5E39F1}" srcOrd="1" destOrd="0" presId="urn:microsoft.com/office/officeart/2005/8/layout/list1"/>
    <dgm:cxn modelId="{6FF086FB-C0CD-41A6-932E-2FDD6C0F3DA8}" type="presParOf" srcId="{8F644FB0-0F2D-4FB4-BF36-6C377D8AF1B4}" destId="{07ABD482-A0EB-475A-9813-7052289B2681}" srcOrd="17" destOrd="0" presId="urn:microsoft.com/office/officeart/2005/8/layout/list1"/>
    <dgm:cxn modelId="{D099D944-00F9-40DE-B3D4-7FAF7AD9F1A7}" type="presParOf" srcId="{8F644FB0-0F2D-4FB4-BF36-6C377D8AF1B4}" destId="{85C27877-53E2-4B06-9741-5633FEF59BB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CB93C7-4BC9-4220-B9DD-A2CE7E5D74FB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C085BE-ADD3-4139-88D8-64F4F8387792}">
      <dgm:prSet phldrT="[Текст]" custT="1"/>
      <dgm:spPr/>
      <dgm:t>
        <a:bodyPr/>
        <a:lstStyle/>
        <a:p>
          <a:r>
            <a:rPr lang="ru-RU" sz="3200" smtClean="0"/>
            <a:t>В конкурсную комиссию до:</a:t>
          </a:r>
          <a:endParaRPr lang="ru-RU" sz="3200" dirty="0"/>
        </a:p>
      </dgm:t>
    </dgm:pt>
    <dgm:pt modelId="{BD1E61B4-2E00-4DC1-A79D-45BCF1B2F663}" type="parTrans" cxnId="{7B552CCB-52CB-42B3-897C-F40CC7E6FC10}">
      <dgm:prSet/>
      <dgm:spPr/>
      <dgm:t>
        <a:bodyPr/>
        <a:lstStyle/>
        <a:p>
          <a:endParaRPr lang="ru-RU"/>
        </a:p>
      </dgm:t>
    </dgm:pt>
    <dgm:pt modelId="{CCE3ACA1-E70D-4472-A49B-F11D62272F1F}" type="sibTrans" cxnId="{7B552CCB-52CB-42B3-897C-F40CC7E6FC10}">
      <dgm:prSet/>
      <dgm:spPr/>
      <dgm:t>
        <a:bodyPr/>
        <a:lstStyle/>
        <a:p>
          <a:endParaRPr lang="ru-RU"/>
        </a:p>
      </dgm:t>
    </dgm:pt>
    <dgm:pt modelId="{4C27662A-86D2-4A38-9981-474484C080D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 ноября</a:t>
          </a:r>
        </a:p>
      </dgm:t>
    </dgm:pt>
    <dgm:pt modelId="{33FB7788-4E42-445C-B6DB-C61DE783DFFF}" type="parTrans" cxnId="{ECC3AB02-FA25-407C-9016-0543946DD1AB}">
      <dgm:prSet/>
      <dgm:spPr/>
      <dgm:t>
        <a:bodyPr/>
        <a:lstStyle/>
        <a:p>
          <a:endParaRPr lang="ru-RU"/>
        </a:p>
      </dgm:t>
    </dgm:pt>
    <dgm:pt modelId="{3294CE3C-C78A-4A54-8C33-9AE26E07F5EB}" type="sibTrans" cxnId="{ECC3AB02-FA25-407C-9016-0543946DD1AB}">
      <dgm:prSet/>
      <dgm:spPr/>
      <dgm:t>
        <a:bodyPr/>
        <a:lstStyle/>
        <a:p>
          <a:endParaRPr lang="ru-RU"/>
        </a:p>
      </dgm:t>
    </dgm:pt>
    <dgm:pt modelId="{0F279915-04AF-4740-A3A5-B2A2761934A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 марта</a:t>
          </a:r>
          <a:endParaRPr lang="ru-RU" dirty="0"/>
        </a:p>
      </dgm:t>
    </dgm:pt>
    <dgm:pt modelId="{6D681A2A-C35F-4209-89B2-5F3ADF4B40F2}" type="parTrans" cxnId="{12233D97-64D7-49BF-9310-2ABA4B96B05F}">
      <dgm:prSet/>
      <dgm:spPr/>
      <dgm:t>
        <a:bodyPr/>
        <a:lstStyle/>
        <a:p>
          <a:endParaRPr lang="ru-RU"/>
        </a:p>
      </dgm:t>
    </dgm:pt>
    <dgm:pt modelId="{866B3A2F-1DDF-43C0-9D0C-B40EE4EB7E08}" type="sibTrans" cxnId="{12233D97-64D7-49BF-9310-2ABA4B96B05F}">
      <dgm:prSet/>
      <dgm:spPr/>
      <dgm:t>
        <a:bodyPr/>
        <a:lstStyle/>
        <a:p>
          <a:endParaRPr lang="ru-RU"/>
        </a:p>
      </dgm:t>
    </dgm:pt>
    <dgm:pt modelId="{3CBF1B34-A7CC-4730-926D-FF8D07DD89BD}">
      <dgm:prSet phldrT="[Текст]" custT="1"/>
      <dgm:spPr/>
      <dgm:t>
        <a:bodyPr/>
        <a:lstStyle/>
        <a:p>
          <a:r>
            <a:rPr lang="ru-RU" sz="3200" smtClean="0"/>
            <a:t>Конкурсный отбор до:</a:t>
          </a:r>
          <a:endParaRPr lang="ru-RU" sz="3200" dirty="0"/>
        </a:p>
      </dgm:t>
    </dgm:pt>
    <dgm:pt modelId="{F9723D58-8030-43D1-AB4D-6158ADC73B03}" type="parTrans" cxnId="{39FE54CB-A52C-4B8E-8208-44AD7FAC094E}">
      <dgm:prSet/>
      <dgm:spPr/>
      <dgm:t>
        <a:bodyPr/>
        <a:lstStyle/>
        <a:p>
          <a:endParaRPr lang="ru-RU"/>
        </a:p>
      </dgm:t>
    </dgm:pt>
    <dgm:pt modelId="{5C07EDC7-0B1F-4FB7-B354-AB496D2AB3DA}" type="sibTrans" cxnId="{39FE54CB-A52C-4B8E-8208-44AD7FAC094E}">
      <dgm:prSet/>
      <dgm:spPr/>
      <dgm:t>
        <a:bodyPr/>
        <a:lstStyle/>
        <a:p>
          <a:endParaRPr lang="ru-RU"/>
        </a:p>
      </dgm:t>
    </dgm:pt>
    <dgm:pt modelId="{16D37E7D-EA8B-4349-8C92-373C1AD5569F}">
      <dgm:prSet phldrT="[Текст]"/>
      <dgm:spPr/>
      <dgm:t>
        <a:bodyPr/>
        <a:lstStyle/>
        <a:p>
          <a:r>
            <a:rPr lang="ru-RU" dirty="0" smtClean="0"/>
            <a:t>15 декабря</a:t>
          </a:r>
          <a:endParaRPr lang="ru-RU" dirty="0"/>
        </a:p>
      </dgm:t>
    </dgm:pt>
    <dgm:pt modelId="{B88C927C-848D-472A-ACD2-48D7D4DB1F94}" type="parTrans" cxnId="{2960BDAA-79D9-42EA-B57D-A7315371D105}">
      <dgm:prSet/>
      <dgm:spPr/>
      <dgm:t>
        <a:bodyPr/>
        <a:lstStyle/>
        <a:p>
          <a:endParaRPr lang="ru-RU"/>
        </a:p>
      </dgm:t>
    </dgm:pt>
    <dgm:pt modelId="{1C078534-09C7-4CE8-A9D4-F4FE71825D4D}" type="sibTrans" cxnId="{2960BDAA-79D9-42EA-B57D-A7315371D105}">
      <dgm:prSet/>
      <dgm:spPr/>
      <dgm:t>
        <a:bodyPr/>
        <a:lstStyle/>
        <a:p>
          <a:endParaRPr lang="ru-RU"/>
        </a:p>
      </dgm:t>
    </dgm:pt>
    <dgm:pt modelId="{A971ED1F-91BC-49EC-BD31-FB71375FAD62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15 апреля</a:t>
          </a:r>
          <a:endParaRPr lang="ru-RU" dirty="0"/>
        </a:p>
      </dgm:t>
    </dgm:pt>
    <dgm:pt modelId="{169F3317-6524-4EAB-A757-533AB7789033}" type="parTrans" cxnId="{B7CFCB34-9118-4A0B-8A3D-CA27AE43965F}">
      <dgm:prSet/>
      <dgm:spPr/>
      <dgm:t>
        <a:bodyPr/>
        <a:lstStyle/>
        <a:p>
          <a:endParaRPr lang="ru-RU"/>
        </a:p>
      </dgm:t>
    </dgm:pt>
    <dgm:pt modelId="{92730137-B800-420C-90E9-52FF8917F2B3}" type="sibTrans" cxnId="{B7CFCB34-9118-4A0B-8A3D-CA27AE43965F}">
      <dgm:prSet/>
      <dgm:spPr/>
      <dgm:t>
        <a:bodyPr/>
        <a:lstStyle/>
        <a:p>
          <a:endParaRPr lang="ru-RU"/>
        </a:p>
      </dgm:t>
    </dgm:pt>
    <dgm:pt modelId="{3C12692D-66F6-43D3-BE8D-5AF6F4873052}" type="pres">
      <dgm:prSet presAssocID="{CACB93C7-4BC9-4220-B9DD-A2CE7E5D74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8E03DC-B4FD-439D-8081-63C7A848ACED}" type="pres">
      <dgm:prSet presAssocID="{3CBF1B34-A7CC-4730-926D-FF8D07DD89BD}" presName="boxAndChildren" presStyleCnt="0"/>
      <dgm:spPr/>
      <dgm:t>
        <a:bodyPr/>
        <a:lstStyle/>
        <a:p>
          <a:endParaRPr lang="ru-RU"/>
        </a:p>
      </dgm:t>
    </dgm:pt>
    <dgm:pt modelId="{1E1CEDB8-7F2C-455C-BB67-6D4DBCDBE33C}" type="pres">
      <dgm:prSet presAssocID="{3CBF1B34-A7CC-4730-926D-FF8D07DD89BD}" presName="parentTextBox" presStyleLbl="node1" presStyleIdx="0" presStyleCnt="2"/>
      <dgm:spPr/>
      <dgm:t>
        <a:bodyPr/>
        <a:lstStyle/>
        <a:p>
          <a:endParaRPr lang="ru-RU"/>
        </a:p>
      </dgm:t>
    </dgm:pt>
    <dgm:pt modelId="{32452131-27B6-4A72-80BA-922D8961D288}" type="pres">
      <dgm:prSet presAssocID="{3CBF1B34-A7CC-4730-926D-FF8D07DD89BD}" presName="entireBox" presStyleLbl="node1" presStyleIdx="0" presStyleCnt="2"/>
      <dgm:spPr/>
      <dgm:t>
        <a:bodyPr/>
        <a:lstStyle/>
        <a:p>
          <a:endParaRPr lang="ru-RU"/>
        </a:p>
      </dgm:t>
    </dgm:pt>
    <dgm:pt modelId="{1AE1BD6F-3043-4C6F-A7E3-F54C86F2198B}" type="pres">
      <dgm:prSet presAssocID="{3CBF1B34-A7CC-4730-926D-FF8D07DD89BD}" presName="descendantBox" presStyleCnt="0"/>
      <dgm:spPr/>
      <dgm:t>
        <a:bodyPr/>
        <a:lstStyle/>
        <a:p>
          <a:endParaRPr lang="ru-RU"/>
        </a:p>
      </dgm:t>
    </dgm:pt>
    <dgm:pt modelId="{2F10B400-139F-4CC2-9A3F-568C7C9CBA86}" type="pres">
      <dgm:prSet presAssocID="{16D37E7D-EA8B-4349-8C92-373C1AD5569F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365B-9F96-4249-829D-B718BA211F94}" type="pres">
      <dgm:prSet presAssocID="{A971ED1F-91BC-49EC-BD31-FB71375FAD62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47544-CCD5-49C7-9FE0-E21EEA6DF3BF}" type="pres">
      <dgm:prSet presAssocID="{CCE3ACA1-E70D-4472-A49B-F11D62272F1F}" presName="sp" presStyleCnt="0"/>
      <dgm:spPr/>
      <dgm:t>
        <a:bodyPr/>
        <a:lstStyle/>
        <a:p>
          <a:endParaRPr lang="ru-RU"/>
        </a:p>
      </dgm:t>
    </dgm:pt>
    <dgm:pt modelId="{68D96431-DE2B-4A0E-ADE2-35034419D7FF}" type="pres">
      <dgm:prSet presAssocID="{A7C085BE-ADD3-4139-88D8-64F4F8387792}" presName="arrowAndChildren" presStyleCnt="0"/>
      <dgm:spPr/>
      <dgm:t>
        <a:bodyPr/>
        <a:lstStyle/>
        <a:p>
          <a:endParaRPr lang="ru-RU"/>
        </a:p>
      </dgm:t>
    </dgm:pt>
    <dgm:pt modelId="{0355C0DF-033A-4B5D-A318-D7A8ED634EC0}" type="pres">
      <dgm:prSet presAssocID="{A7C085BE-ADD3-4139-88D8-64F4F8387792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96A2F87C-BABF-4EE0-9C95-919FE429208D}" type="pres">
      <dgm:prSet presAssocID="{A7C085BE-ADD3-4139-88D8-64F4F8387792}" presName="arrow" presStyleLbl="node1" presStyleIdx="1" presStyleCnt="2"/>
      <dgm:spPr/>
      <dgm:t>
        <a:bodyPr/>
        <a:lstStyle/>
        <a:p>
          <a:endParaRPr lang="ru-RU"/>
        </a:p>
      </dgm:t>
    </dgm:pt>
    <dgm:pt modelId="{13650A91-6A10-45F2-B32A-20A144AC339F}" type="pres">
      <dgm:prSet presAssocID="{A7C085BE-ADD3-4139-88D8-64F4F8387792}" presName="descendantArrow" presStyleCnt="0"/>
      <dgm:spPr/>
      <dgm:t>
        <a:bodyPr/>
        <a:lstStyle/>
        <a:p>
          <a:endParaRPr lang="ru-RU"/>
        </a:p>
      </dgm:t>
    </dgm:pt>
    <dgm:pt modelId="{6F582434-8A33-49E2-A2D7-181A4C05C3E2}" type="pres">
      <dgm:prSet presAssocID="{4C27662A-86D2-4A38-9981-474484C080D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AD81F-73E0-4CA7-BE7B-C8C5A94CC3D7}" type="pres">
      <dgm:prSet presAssocID="{0F279915-04AF-4740-A3A5-B2A2761934A0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05D8E-9670-43C8-871F-1E56EB9F5659}" type="presOf" srcId="{4C27662A-86D2-4A38-9981-474484C080D4}" destId="{6F582434-8A33-49E2-A2D7-181A4C05C3E2}" srcOrd="0" destOrd="0" presId="urn:microsoft.com/office/officeart/2005/8/layout/process4"/>
    <dgm:cxn modelId="{26DDC4EE-E013-4501-A18F-852596D1296E}" type="presOf" srcId="{CACB93C7-4BC9-4220-B9DD-A2CE7E5D74FB}" destId="{3C12692D-66F6-43D3-BE8D-5AF6F4873052}" srcOrd="0" destOrd="0" presId="urn:microsoft.com/office/officeart/2005/8/layout/process4"/>
    <dgm:cxn modelId="{4D75B05B-8859-4C77-96C2-D232B8D2051A}" type="presOf" srcId="{3CBF1B34-A7CC-4730-926D-FF8D07DD89BD}" destId="{32452131-27B6-4A72-80BA-922D8961D288}" srcOrd="1" destOrd="0" presId="urn:microsoft.com/office/officeart/2005/8/layout/process4"/>
    <dgm:cxn modelId="{39FE54CB-A52C-4B8E-8208-44AD7FAC094E}" srcId="{CACB93C7-4BC9-4220-B9DD-A2CE7E5D74FB}" destId="{3CBF1B34-A7CC-4730-926D-FF8D07DD89BD}" srcOrd="1" destOrd="0" parTransId="{F9723D58-8030-43D1-AB4D-6158ADC73B03}" sibTransId="{5C07EDC7-0B1F-4FB7-B354-AB496D2AB3DA}"/>
    <dgm:cxn modelId="{966E9BB3-30F7-4265-BF04-01CD026C2EBC}" type="presOf" srcId="{3CBF1B34-A7CC-4730-926D-FF8D07DD89BD}" destId="{1E1CEDB8-7F2C-455C-BB67-6D4DBCDBE33C}" srcOrd="0" destOrd="0" presId="urn:microsoft.com/office/officeart/2005/8/layout/process4"/>
    <dgm:cxn modelId="{A58F6000-2C7A-469E-8601-B484EF22E7C2}" type="presOf" srcId="{16D37E7D-EA8B-4349-8C92-373C1AD5569F}" destId="{2F10B400-139F-4CC2-9A3F-568C7C9CBA86}" srcOrd="0" destOrd="0" presId="urn:microsoft.com/office/officeart/2005/8/layout/process4"/>
    <dgm:cxn modelId="{76330FE1-3A55-4F58-A5FC-9AD39445BC89}" type="presOf" srcId="{0F279915-04AF-4740-A3A5-B2A2761934A0}" destId="{786AD81F-73E0-4CA7-BE7B-C8C5A94CC3D7}" srcOrd="0" destOrd="0" presId="urn:microsoft.com/office/officeart/2005/8/layout/process4"/>
    <dgm:cxn modelId="{7B552CCB-52CB-42B3-897C-F40CC7E6FC10}" srcId="{CACB93C7-4BC9-4220-B9DD-A2CE7E5D74FB}" destId="{A7C085BE-ADD3-4139-88D8-64F4F8387792}" srcOrd="0" destOrd="0" parTransId="{BD1E61B4-2E00-4DC1-A79D-45BCF1B2F663}" sibTransId="{CCE3ACA1-E70D-4472-A49B-F11D62272F1F}"/>
    <dgm:cxn modelId="{12233D97-64D7-49BF-9310-2ABA4B96B05F}" srcId="{A7C085BE-ADD3-4139-88D8-64F4F8387792}" destId="{0F279915-04AF-4740-A3A5-B2A2761934A0}" srcOrd="1" destOrd="0" parTransId="{6D681A2A-C35F-4209-89B2-5F3ADF4B40F2}" sibTransId="{866B3A2F-1DDF-43C0-9D0C-B40EE4EB7E08}"/>
    <dgm:cxn modelId="{110D810C-FB01-4BCB-A1FA-510702D059A3}" type="presOf" srcId="{A7C085BE-ADD3-4139-88D8-64F4F8387792}" destId="{96A2F87C-BABF-4EE0-9C95-919FE429208D}" srcOrd="1" destOrd="0" presId="urn:microsoft.com/office/officeart/2005/8/layout/process4"/>
    <dgm:cxn modelId="{D312016A-91F9-4C66-9652-D4C335358D51}" type="presOf" srcId="{A7C085BE-ADD3-4139-88D8-64F4F8387792}" destId="{0355C0DF-033A-4B5D-A318-D7A8ED634EC0}" srcOrd="0" destOrd="0" presId="urn:microsoft.com/office/officeart/2005/8/layout/process4"/>
    <dgm:cxn modelId="{B7CFCB34-9118-4A0B-8A3D-CA27AE43965F}" srcId="{3CBF1B34-A7CC-4730-926D-FF8D07DD89BD}" destId="{A971ED1F-91BC-49EC-BD31-FB71375FAD62}" srcOrd="1" destOrd="0" parTransId="{169F3317-6524-4EAB-A757-533AB7789033}" sibTransId="{92730137-B800-420C-90E9-52FF8917F2B3}"/>
    <dgm:cxn modelId="{F95EF18C-11ED-4D32-905B-91E50A0782F8}" type="presOf" srcId="{A971ED1F-91BC-49EC-BD31-FB71375FAD62}" destId="{A071365B-9F96-4249-829D-B718BA211F94}" srcOrd="0" destOrd="0" presId="urn:microsoft.com/office/officeart/2005/8/layout/process4"/>
    <dgm:cxn modelId="{ECC3AB02-FA25-407C-9016-0543946DD1AB}" srcId="{A7C085BE-ADD3-4139-88D8-64F4F8387792}" destId="{4C27662A-86D2-4A38-9981-474484C080D4}" srcOrd="0" destOrd="0" parTransId="{33FB7788-4E42-445C-B6DB-C61DE783DFFF}" sibTransId="{3294CE3C-C78A-4A54-8C33-9AE26E07F5EB}"/>
    <dgm:cxn modelId="{2960BDAA-79D9-42EA-B57D-A7315371D105}" srcId="{3CBF1B34-A7CC-4730-926D-FF8D07DD89BD}" destId="{16D37E7D-EA8B-4349-8C92-373C1AD5569F}" srcOrd="0" destOrd="0" parTransId="{B88C927C-848D-472A-ACD2-48D7D4DB1F94}" sibTransId="{1C078534-09C7-4CE8-A9D4-F4FE71825D4D}"/>
    <dgm:cxn modelId="{9D1548FF-24CC-4A39-874F-809F7447AC49}" type="presParOf" srcId="{3C12692D-66F6-43D3-BE8D-5AF6F4873052}" destId="{FD8E03DC-B4FD-439D-8081-63C7A848ACED}" srcOrd="0" destOrd="0" presId="urn:microsoft.com/office/officeart/2005/8/layout/process4"/>
    <dgm:cxn modelId="{F03B81C6-BC9C-49C8-B5BF-56137F0B59FB}" type="presParOf" srcId="{FD8E03DC-B4FD-439D-8081-63C7A848ACED}" destId="{1E1CEDB8-7F2C-455C-BB67-6D4DBCDBE33C}" srcOrd="0" destOrd="0" presId="urn:microsoft.com/office/officeart/2005/8/layout/process4"/>
    <dgm:cxn modelId="{CB23020E-56D8-4614-9C61-C3BDB14BB80A}" type="presParOf" srcId="{FD8E03DC-B4FD-439D-8081-63C7A848ACED}" destId="{32452131-27B6-4A72-80BA-922D8961D288}" srcOrd="1" destOrd="0" presId="urn:microsoft.com/office/officeart/2005/8/layout/process4"/>
    <dgm:cxn modelId="{08791A6A-105D-42DC-BFFE-3CBB076DCD39}" type="presParOf" srcId="{FD8E03DC-B4FD-439D-8081-63C7A848ACED}" destId="{1AE1BD6F-3043-4C6F-A7E3-F54C86F2198B}" srcOrd="2" destOrd="0" presId="urn:microsoft.com/office/officeart/2005/8/layout/process4"/>
    <dgm:cxn modelId="{68510565-8ABF-4E9B-AAAD-99FEA0F9C925}" type="presParOf" srcId="{1AE1BD6F-3043-4C6F-A7E3-F54C86F2198B}" destId="{2F10B400-139F-4CC2-9A3F-568C7C9CBA86}" srcOrd="0" destOrd="0" presId="urn:microsoft.com/office/officeart/2005/8/layout/process4"/>
    <dgm:cxn modelId="{6212525A-CD29-4F09-9028-3C70F38C57C5}" type="presParOf" srcId="{1AE1BD6F-3043-4C6F-A7E3-F54C86F2198B}" destId="{A071365B-9F96-4249-829D-B718BA211F94}" srcOrd="1" destOrd="0" presId="urn:microsoft.com/office/officeart/2005/8/layout/process4"/>
    <dgm:cxn modelId="{3A5A499F-C1C4-4DA2-9AD5-4173870931CB}" type="presParOf" srcId="{3C12692D-66F6-43D3-BE8D-5AF6F4873052}" destId="{F6347544-CCD5-49C7-9FE0-E21EEA6DF3BF}" srcOrd="1" destOrd="0" presId="urn:microsoft.com/office/officeart/2005/8/layout/process4"/>
    <dgm:cxn modelId="{3A9839E5-EC56-4B8C-8756-8FDA7ACBA66F}" type="presParOf" srcId="{3C12692D-66F6-43D3-BE8D-5AF6F4873052}" destId="{68D96431-DE2B-4A0E-ADE2-35034419D7FF}" srcOrd="2" destOrd="0" presId="urn:microsoft.com/office/officeart/2005/8/layout/process4"/>
    <dgm:cxn modelId="{291F8777-A7F5-4B06-86B1-CD58BC85F64A}" type="presParOf" srcId="{68D96431-DE2B-4A0E-ADE2-35034419D7FF}" destId="{0355C0DF-033A-4B5D-A318-D7A8ED634EC0}" srcOrd="0" destOrd="0" presId="urn:microsoft.com/office/officeart/2005/8/layout/process4"/>
    <dgm:cxn modelId="{1D08303C-B96B-40DD-A11D-E5BFE912CC0E}" type="presParOf" srcId="{68D96431-DE2B-4A0E-ADE2-35034419D7FF}" destId="{96A2F87C-BABF-4EE0-9C95-919FE429208D}" srcOrd="1" destOrd="0" presId="urn:microsoft.com/office/officeart/2005/8/layout/process4"/>
    <dgm:cxn modelId="{76A5250C-6A4E-478A-9B0C-44D1A4EB9807}" type="presParOf" srcId="{68D96431-DE2B-4A0E-ADE2-35034419D7FF}" destId="{13650A91-6A10-45F2-B32A-20A144AC339F}" srcOrd="2" destOrd="0" presId="urn:microsoft.com/office/officeart/2005/8/layout/process4"/>
    <dgm:cxn modelId="{009BDF96-35D6-4910-A1D0-93A218A352F6}" type="presParOf" srcId="{13650A91-6A10-45F2-B32A-20A144AC339F}" destId="{6F582434-8A33-49E2-A2D7-181A4C05C3E2}" srcOrd="0" destOrd="0" presId="urn:microsoft.com/office/officeart/2005/8/layout/process4"/>
    <dgm:cxn modelId="{29B8BD9F-AAEB-4D7B-A016-3EEB603A63C3}" type="presParOf" srcId="{13650A91-6A10-45F2-B32A-20A144AC339F}" destId="{786AD81F-73E0-4CA7-BE7B-C8C5A94CC3D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6EFA43-DF84-4D9F-8FEE-8A5B453C36BC}" type="doc">
      <dgm:prSet loTypeId="urn:microsoft.com/office/officeart/2005/8/layout/radial4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B0932E8-9823-464A-BF2A-9857EDAA3034}">
      <dgm:prSet phldrT="[Текст]"/>
      <dgm:spPr/>
      <dgm:t>
        <a:bodyPr/>
        <a:lstStyle/>
        <a:p>
          <a:r>
            <a:rPr lang="ru-RU" dirty="0" smtClean="0"/>
            <a:t>Человеческий капитал</a:t>
          </a:r>
          <a:endParaRPr lang="ru-RU" dirty="0"/>
        </a:p>
      </dgm:t>
    </dgm:pt>
    <dgm:pt modelId="{3C88BC8D-8536-4DF5-B431-239D640D3DDE}" type="parTrans" cxnId="{7603A352-E5AD-434D-B17E-968EFE9A5E24}">
      <dgm:prSet/>
      <dgm:spPr/>
      <dgm:t>
        <a:bodyPr/>
        <a:lstStyle/>
        <a:p>
          <a:endParaRPr lang="ru-RU"/>
        </a:p>
      </dgm:t>
    </dgm:pt>
    <dgm:pt modelId="{8D719D83-D94F-4A4A-B079-1974AFB36704}" type="sibTrans" cxnId="{7603A352-E5AD-434D-B17E-968EFE9A5E24}">
      <dgm:prSet/>
      <dgm:spPr/>
      <dgm:t>
        <a:bodyPr/>
        <a:lstStyle/>
        <a:p>
          <a:endParaRPr lang="ru-RU"/>
        </a:p>
      </dgm:t>
    </dgm:pt>
    <dgm:pt modelId="{04282134-82F0-42CD-82D5-0C8A5767601E}">
      <dgm:prSet phldrT="[Текст]"/>
      <dgm:spPr/>
      <dgm:t>
        <a:bodyPr/>
        <a:lstStyle/>
        <a:p>
          <a:r>
            <a:rPr lang="ru-RU" dirty="0" smtClean="0"/>
            <a:t>Демография </a:t>
          </a:r>
        </a:p>
        <a:p>
          <a:r>
            <a:rPr lang="ru-RU" dirty="0" smtClean="0"/>
            <a:t>(1 января 2019 — 31 декабря 2024)</a:t>
          </a:r>
          <a:endParaRPr lang="ru-RU" dirty="0"/>
        </a:p>
      </dgm:t>
    </dgm:pt>
    <dgm:pt modelId="{37BEFE95-75EB-40C8-90B3-32BD0DBA2CC4}" type="parTrans" cxnId="{848BFA21-AD77-4D58-A0E8-C4B1E4ED61BF}">
      <dgm:prSet/>
      <dgm:spPr/>
      <dgm:t>
        <a:bodyPr/>
        <a:lstStyle/>
        <a:p>
          <a:endParaRPr lang="ru-RU"/>
        </a:p>
      </dgm:t>
    </dgm:pt>
    <dgm:pt modelId="{3C62F8F8-970D-4084-A126-0D4ED4295E78}" type="sibTrans" cxnId="{848BFA21-AD77-4D58-A0E8-C4B1E4ED61BF}">
      <dgm:prSet/>
      <dgm:spPr/>
      <dgm:t>
        <a:bodyPr/>
        <a:lstStyle/>
        <a:p>
          <a:endParaRPr lang="ru-RU"/>
        </a:p>
      </dgm:t>
    </dgm:pt>
    <dgm:pt modelId="{AF875188-9D64-4068-94FA-777CB253A35F}">
      <dgm:prSet phldrT="[Текст]"/>
      <dgm:spPr/>
      <dgm:t>
        <a:bodyPr/>
        <a:lstStyle/>
        <a:p>
          <a:r>
            <a:rPr lang="ru-RU" dirty="0" smtClean="0"/>
            <a:t>Здравоохранение</a:t>
          </a:r>
        </a:p>
        <a:p>
          <a:r>
            <a:rPr lang="ru-RU" dirty="0" smtClean="0"/>
            <a:t>(1 января 2019 — 31 декабря 2024)</a:t>
          </a:r>
          <a:endParaRPr lang="ru-RU" dirty="0"/>
        </a:p>
      </dgm:t>
    </dgm:pt>
    <dgm:pt modelId="{D0358B18-CC11-4B65-9A6E-BA0B5C6643DA}" type="parTrans" cxnId="{AE1AB232-AEEF-4750-953C-323FE5321B35}">
      <dgm:prSet/>
      <dgm:spPr/>
      <dgm:t>
        <a:bodyPr/>
        <a:lstStyle/>
        <a:p>
          <a:endParaRPr lang="ru-RU"/>
        </a:p>
      </dgm:t>
    </dgm:pt>
    <dgm:pt modelId="{6B3C1FEF-B7D7-4016-9AF1-DC4D877189E3}" type="sibTrans" cxnId="{AE1AB232-AEEF-4750-953C-323FE5321B35}">
      <dgm:prSet/>
      <dgm:spPr/>
      <dgm:t>
        <a:bodyPr/>
        <a:lstStyle/>
        <a:p>
          <a:endParaRPr lang="ru-RU"/>
        </a:p>
      </dgm:t>
    </dgm:pt>
    <dgm:pt modelId="{91514DCA-D700-404E-9A9C-179521AAA925}">
      <dgm:prSet phldrT="[Текст]"/>
      <dgm:spPr/>
      <dgm:t>
        <a:bodyPr/>
        <a:lstStyle/>
        <a:p>
          <a:r>
            <a:rPr lang="ru-RU" dirty="0" smtClean="0"/>
            <a:t>Образование </a:t>
          </a:r>
        </a:p>
        <a:p>
          <a:r>
            <a:rPr lang="ru-RU" dirty="0" smtClean="0"/>
            <a:t>(1 января 2019 — 31 декабря 2024)</a:t>
          </a:r>
          <a:endParaRPr lang="ru-RU" dirty="0"/>
        </a:p>
      </dgm:t>
    </dgm:pt>
    <dgm:pt modelId="{475D817E-F90E-4F4A-9B22-FAFFCA75BE9F}" type="parTrans" cxnId="{8445EDAB-2B8E-4EC5-B083-9493BF04A518}">
      <dgm:prSet/>
      <dgm:spPr/>
      <dgm:t>
        <a:bodyPr/>
        <a:lstStyle/>
        <a:p>
          <a:endParaRPr lang="ru-RU"/>
        </a:p>
      </dgm:t>
    </dgm:pt>
    <dgm:pt modelId="{C48E2C57-03D6-481F-9581-E07915861268}" type="sibTrans" cxnId="{8445EDAB-2B8E-4EC5-B083-9493BF04A518}">
      <dgm:prSet/>
      <dgm:spPr/>
      <dgm:t>
        <a:bodyPr/>
        <a:lstStyle/>
        <a:p>
          <a:endParaRPr lang="ru-RU"/>
        </a:p>
      </dgm:t>
    </dgm:pt>
    <dgm:pt modelId="{53CFCB7D-F424-478A-B896-19FFA6FF4AB3}">
      <dgm:prSet phldrT="[Текст]"/>
      <dgm:spPr/>
      <dgm:t>
        <a:bodyPr/>
        <a:lstStyle/>
        <a:p>
          <a:r>
            <a:rPr lang="ru-RU" dirty="0" smtClean="0"/>
            <a:t>Культура </a:t>
          </a:r>
        </a:p>
        <a:p>
          <a:r>
            <a:rPr lang="ru-RU" dirty="0" smtClean="0"/>
            <a:t>(1 января 2019 — 31 декабря 2024)</a:t>
          </a:r>
          <a:endParaRPr lang="ru-RU" dirty="0"/>
        </a:p>
      </dgm:t>
    </dgm:pt>
    <dgm:pt modelId="{B687E275-5A67-495A-ACDB-280737079902}" type="parTrans" cxnId="{9F21A474-9A87-464D-BE4F-0CE1853FFD45}">
      <dgm:prSet/>
      <dgm:spPr/>
      <dgm:t>
        <a:bodyPr/>
        <a:lstStyle/>
        <a:p>
          <a:endParaRPr lang="ru-RU"/>
        </a:p>
      </dgm:t>
    </dgm:pt>
    <dgm:pt modelId="{21DA1876-82D9-43A5-88E2-D23992DDAEF2}" type="sibTrans" cxnId="{9F21A474-9A87-464D-BE4F-0CE1853FFD45}">
      <dgm:prSet/>
      <dgm:spPr/>
      <dgm:t>
        <a:bodyPr/>
        <a:lstStyle/>
        <a:p>
          <a:endParaRPr lang="ru-RU"/>
        </a:p>
      </dgm:t>
    </dgm:pt>
    <dgm:pt modelId="{F9EB3ABD-584D-48A0-AC86-1936185F5710}" type="pres">
      <dgm:prSet presAssocID="{2C6EFA43-DF84-4D9F-8FEE-8A5B453C3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7F862-C68D-406F-BF75-CEE5F5B28684}" type="pres">
      <dgm:prSet presAssocID="{1B0932E8-9823-464A-BF2A-9857EDAA3034}" presName="centerShape" presStyleLbl="node0" presStyleIdx="0" presStyleCnt="1"/>
      <dgm:spPr/>
      <dgm:t>
        <a:bodyPr/>
        <a:lstStyle/>
        <a:p>
          <a:endParaRPr lang="ru-RU"/>
        </a:p>
      </dgm:t>
    </dgm:pt>
    <dgm:pt modelId="{726A3C8D-85B4-4C44-8663-9E4195C81587}" type="pres">
      <dgm:prSet presAssocID="{37BEFE95-75EB-40C8-90B3-32BD0DBA2CC4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2B7AA6C3-3753-4CB5-925C-024111D3F5AE}" type="pres">
      <dgm:prSet presAssocID="{04282134-82F0-42CD-82D5-0C8A576760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ECCF4-F69F-4584-9A7B-E8B3A3B74A7D}" type="pres">
      <dgm:prSet presAssocID="{D0358B18-CC11-4B65-9A6E-BA0B5C6643DA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14408CCE-F655-43A5-B9EE-9B59A8C6A6E0}" type="pres">
      <dgm:prSet presAssocID="{AF875188-9D64-4068-94FA-777CB253A3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556D-3D45-4D3E-9A6B-E74B54D26FE9}" type="pres">
      <dgm:prSet presAssocID="{475D817E-F90E-4F4A-9B22-FAFFCA75BE9F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3E39B8EE-7851-435C-B18C-B0EA1A3451E0}" type="pres">
      <dgm:prSet presAssocID="{91514DCA-D700-404E-9A9C-179521AAA9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769F2-FF3D-42B8-980F-4DF28C6D258E}" type="pres">
      <dgm:prSet presAssocID="{B687E275-5A67-495A-ACDB-280737079902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E164BB13-ED76-4E27-9CD6-9EA5720B61E7}" type="pres">
      <dgm:prSet presAssocID="{53CFCB7D-F424-478A-B896-19FFA6FF4A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4492C-BC9F-406D-B80C-A8F772A15F90}" type="presOf" srcId="{B687E275-5A67-495A-ACDB-280737079902}" destId="{5D0769F2-FF3D-42B8-980F-4DF28C6D258E}" srcOrd="0" destOrd="0" presId="urn:microsoft.com/office/officeart/2005/8/layout/radial4"/>
    <dgm:cxn modelId="{787B541F-1FD0-4811-AF78-CDA7DC7CF924}" type="presOf" srcId="{475D817E-F90E-4F4A-9B22-FAFFCA75BE9F}" destId="{4DE1556D-3D45-4D3E-9A6B-E74B54D26FE9}" srcOrd="0" destOrd="0" presId="urn:microsoft.com/office/officeart/2005/8/layout/radial4"/>
    <dgm:cxn modelId="{3BB565A4-7AB0-4196-96AB-0F0E9A9DE2B2}" type="presOf" srcId="{AF875188-9D64-4068-94FA-777CB253A35F}" destId="{14408CCE-F655-43A5-B9EE-9B59A8C6A6E0}" srcOrd="0" destOrd="0" presId="urn:microsoft.com/office/officeart/2005/8/layout/radial4"/>
    <dgm:cxn modelId="{7603A352-E5AD-434D-B17E-968EFE9A5E24}" srcId="{2C6EFA43-DF84-4D9F-8FEE-8A5B453C36BC}" destId="{1B0932E8-9823-464A-BF2A-9857EDAA3034}" srcOrd="0" destOrd="0" parTransId="{3C88BC8D-8536-4DF5-B431-239D640D3DDE}" sibTransId="{8D719D83-D94F-4A4A-B079-1974AFB36704}"/>
    <dgm:cxn modelId="{5AA538CC-ED37-497F-AD55-A8445ED1EA9C}" type="presOf" srcId="{53CFCB7D-F424-478A-B896-19FFA6FF4AB3}" destId="{E164BB13-ED76-4E27-9CD6-9EA5720B61E7}" srcOrd="0" destOrd="0" presId="urn:microsoft.com/office/officeart/2005/8/layout/radial4"/>
    <dgm:cxn modelId="{88841BE7-D257-426B-8B55-8958D8290B01}" type="presOf" srcId="{37BEFE95-75EB-40C8-90B3-32BD0DBA2CC4}" destId="{726A3C8D-85B4-4C44-8663-9E4195C81587}" srcOrd="0" destOrd="0" presId="urn:microsoft.com/office/officeart/2005/8/layout/radial4"/>
    <dgm:cxn modelId="{848BFA21-AD77-4D58-A0E8-C4B1E4ED61BF}" srcId="{1B0932E8-9823-464A-BF2A-9857EDAA3034}" destId="{04282134-82F0-42CD-82D5-0C8A5767601E}" srcOrd="0" destOrd="0" parTransId="{37BEFE95-75EB-40C8-90B3-32BD0DBA2CC4}" sibTransId="{3C62F8F8-970D-4084-A126-0D4ED4295E78}"/>
    <dgm:cxn modelId="{9F21A474-9A87-464D-BE4F-0CE1853FFD45}" srcId="{1B0932E8-9823-464A-BF2A-9857EDAA3034}" destId="{53CFCB7D-F424-478A-B896-19FFA6FF4AB3}" srcOrd="3" destOrd="0" parTransId="{B687E275-5A67-495A-ACDB-280737079902}" sibTransId="{21DA1876-82D9-43A5-88E2-D23992DDAEF2}"/>
    <dgm:cxn modelId="{BAC3A246-D1DD-44BB-819C-D8ADC927977F}" type="presOf" srcId="{1B0932E8-9823-464A-BF2A-9857EDAA3034}" destId="{A217F862-C68D-406F-BF75-CEE5F5B28684}" srcOrd="0" destOrd="0" presId="urn:microsoft.com/office/officeart/2005/8/layout/radial4"/>
    <dgm:cxn modelId="{BCD152B3-AC47-433A-9EE0-CE86F2D28EDE}" type="presOf" srcId="{2C6EFA43-DF84-4D9F-8FEE-8A5B453C36BC}" destId="{F9EB3ABD-584D-48A0-AC86-1936185F5710}" srcOrd="0" destOrd="0" presId="urn:microsoft.com/office/officeart/2005/8/layout/radial4"/>
    <dgm:cxn modelId="{F6F63823-BBC5-41EC-A3DD-23DC6CA6ED70}" type="presOf" srcId="{04282134-82F0-42CD-82D5-0C8A5767601E}" destId="{2B7AA6C3-3753-4CB5-925C-024111D3F5AE}" srcOrd="0" destOrd="0" presId="urn:microsoft.com/office/officeart/2005/8/layout/radial4"/>
    <dgm:cxn modelId="{0DC3E52D-1318-4114-BA02-655DC0E65BA9}" type="presOf" srcId="{D0358B18-CC11-4B65-9A6E-BA0B5C6643DA}" destId="{4DCECCF4-F69F-4584-9A7B-E8B3A3B74A7D}" srcOrd="0" destOrd="0" presId="urn:microsoft.com/office/officeart/2005/8/layout/radial4"/>
    <dgm:cxn modelId="{8445EDAB-2B8E-4EC5-B083-9493BF04A518}" srcId="{1B0932E8-9823-464A-BF2A-9857EDAA3034}" destId="{91514DCA-D700-404E-9A9C-179521AAA925}" srcOrd="2" destOrd="0" parTransId="{475D817E-F90E-4F4A-9B22-FAFFCA75BE9F}" sibTransId="{C48E2C57-03D6-481F-9581-E07915861268}"/>
    <dgm:cxn modelId="{5AEAEC3E-CA41-40EA-A7AB-D20700F723FC}" type="presOf" srcId="{91514DCA-D700-404E-9A9C-179521AAA925}" destId="{3E39B8EE-7851-435C-B18C-B0EA1A3451E0}" srcOrd="0" destOrd="0" presId="urn:microsoft.com/office/officeart/2005/8/layout/radial4"/>
    <dgm:cxn modelId="{AE1AB232-AEEF-4750-953C-323FE5321B35}" srcId="{1B0932E8-9823-464A-BF2A-9857EDAA3034}" destId="{AF875188-9D64-4068-94FA-777CB253A35F}" srcOrd="1" destOrd="0" parTransId="{D0358B18-CC11-4B65-9A6E-BA0B5C6643DA}" sibTransId="{6B3C1FEF-B7D7-4016-9AF1-DC4D877189E3}"/>
    <dgm:cxn modelId="{33BC7338-D76B-470E-9CD0-29472262B60F}" type="presParOf" srcId="{F9EB3ABD-584D-48A0-AC86-1936185F5710}" destId="{A217F862-C68D-406F-BF75-CEE5F5B28684}" srcOrd="0" destOrd="0" presId="urn:microsoft.com/office/officeart/2005/8/layout/radial4"/>
    <dgm:cxn modelId="{5B106E38-A7BA-4F64-B15B-709CCAF45931}" type="presParOf" srcId="{F9EB3ABD-584D-48A0-AC86-1936185F5710}" destId="{726A3C8D-85B4-4C44-8663-9E4195C81587}" srcOrd="1" destOrd="0" presId="urn:microsoft.com/office/officeart/2005/8/layout/radial4"/>
    <dgm:cxn modelId="{45562CF3-B462-4051-9EDA-8CB979973587}" type="presParOf" srcId="{F9EB3ABD-584D-48A0-AC86-1936185F5710}" destId="{2B7AA6C3-3753-4CB5-925C-024111D3F5AE}" srcOrd="2" destOrd="0" presId="urn:microsoft.com/office/officeart/2005/8/layout/radial4"/>
    <dgm:cxn modelId="{786FE5AF-3822-4A09-8CEB-0D3E37F10A5D}" type="presParOf" srcId="{F9EB3ABD-584D-48A0-AC86-1936185F5710}" destId="{4DCECCF4-F69F-4584-9A7B-E8B3A3B74A7D}" srcOrd="3" destOrd="0" presId="urn:microsoft.com/office/officeart/2005/8/layout/radial4"/>
    <dgm:cxn modelId="{EEFBD83A-D732-4276-BFB8-DC630EB5D83B}" type="presParOf" srcId="{F9EB3ABD-584D-48A0-AC86-1936185F5710}" destId="{14408CCE-F655-43A5-B9EE-9B59A8C6A6E0}" srcOrd="4" destOrd="0" presId="urn:microsoft.com/office/officeart/2005/8/layout/radial4"/>
    <dgm:cxn modelId="{BF99CCC2-0D4A-40B9-BC11-5A5AA718CC2C}" type="presParOf" srcId="{F9EB3ABD-584D-48A0-AC86-1936185F5710}" destId="{4DE1556D-3D45-4D3E-9A6B-E74B54D26FE9}" srcOrd="5" destOrd="0" presId="urn:microsoft.com/office/officeart/2005/8/layout/radial4"/>
    <dgm:cxn modelId="{6992E537-9D00-4CBB-A1CE-6EA4954110A0}" type="presParOf" srcId="{F9EB3ABD-584D-48A0-AC86-1936185F5710}" destId="{3E39B8EE-7851-435C-B18C-B0EA1A3451E0}" srcOrd="6" destOrd="0" presId="urn:microsoft.com/office/officeart/2005/8/layout/radial4"/>
    <dgm:cxn modelId="{85AD85F9-ACCA-453E-9C0A-9EF3F242A89E}" type="presParOf" srcId="{F9EB3ABD-584D-48A0-AC86-1936185F5710}" destId="{5D0769F2-FF3D-42B8-980F-4DF28C6D258E}" srcOrd="7" destOrd="0" presId="urn:microsoft.com/office/officeart/2005/8/layout/radial4"/>
    <dgm:cxn modelId="{BA521C94-D3CB-4C34-AC03-825F25897128}" type="presParOf" srcId="{F9EB3ABD-584D-48A0-AC86-1936185F5710}" destId="{E164BB13-ED76-4E27-9CD6-9EA5720B61E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6EFA43-DF84-4D9F-8FEE-8A5B453C36BC}" type="doc">
      <dgm:prSet loTypeId="urn:microsoft.com/office/officeart/2005/8/layout/radial4" loCatId="relationship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1B0932E8-9823-464A-BF2A-9857EDAA3034}">
      <dgm:prSet phldrT="[Текст]"/>
      <dgm:spPr/>
      <dgm:t>
        <a:bodyPr/>
        <a:lstStyle/>
        <a:p>
          <a:r>
            <a:rPr lang="ru-RU" dirty="0" smtClean="0"/>
            <a:t>Комфортная среда для жизни</a:t>
          </a:r>
          <a:endParaRPr lang="ru-RU" dirty="0"/>
        </a:p>
      </dgm:t>
    </dgm:pt>
    <dgm:pt modelId="{3C88BC8D-8536-4DF5-B431-239D640D3DDE}" type="parTrans" cxnId="{7603A352-E5AD-434D-B17E-968EFE9A5E24}">
      <dgm:prSet/>
      <dgm:spPr/>
      <dgm:t>
        <a:bodyPr/>
        <a:lstStyle/>
        <a:p>
          <a:endParaRPr lang="ru-RU"/>
        </a:p>
      </dgm:t>
    </dgm:pt>
    <dgm:pt modelId="{8D719D83-D94F-4A4A-B079-1974AFB36704}" type="sibTrans" cxnId="{7603A352-E5AD-434D-B17E-968EFE9A5E24}">
      <dgm:prSet/>
      <dgm:spPr/>
      <dgm:t>
        <a:bodyPr/>
        <a:lstStyle/>
        <a:p>
          <a:endParaRPr lang="ru-RU"/>
        </a:p>
      </dgm:t>
    </dgm:pt>
    <dgm:pt modelId="{04282134-82F0-42CD-82D5-0C8A5767601E}">
      <dgm:prSet phldrT="[Текст]"/>
      <dgm:spPr/>
      <dgm:t>
        <a:bodyPr/>
        <a:lstStyle/>
        <a:p>
          <a:r>
            <a:rPr lang="ru-RU" dirty="0" smtClean="0"/>
            <a:t>Безопасные и качественные автомобильные дороги </a:t>
          </a:r>
        </a:p>
        <a:p>
          <a:r>
            <a:rPr lang="ru-RU" dirty="0" smtClean="0"/>
            <a:t>(3 декабря 2018 —  31 декабря 2024)</a:t>
          </a:r>
          <a:endParaRPr lang="ru-RU" dirty="0"/>
        </a:p>
      </dgm:t>
    </dgm:pt>
    <dgm:pt modelId="{37BEFE95-75EB-40C8-90B3-32BD0DBA2CC4}" type="parTrans" cxnId="{848BFA21-AD77-4D58-A0E8-C4B1E4ED61BF}">
      <dgm:prSet/>
      <dgm:spPr/>
      <dgm:t>
        <a:bodyPr/>
        <a:lstStyle/>
        <a:p>
          <a:endParaRPr lang="ru-RU"/>
        </a:p>
      </dgm:t>
    </dgm:pt>
    <dgm:pt modelId="{3C62F8F8-970D-4084-A126-0D4ED4295E78}" type="sibTrans" cxnId="{848BFA21-AD77-4D58-A0E8-C4B1E4ED61BF}">
      <dgm:prSet/>
      <dgm:spPr/>
      <dgm:t>
        <a:bodyPr/>
        <a:lstStyle/>
        <a:p>
          <a:endParaRPr lang="ru-RU"/>
        </a:p>
      </dgm:t>
    </dgm:pt>
    <dgm:pt modelId="{AF875188-9D64-4068-94FA-777CB253A35F}">
      <dgm:prSet phldrT="[Текст]"/>
      <dgm:spPr/>
      <dgm:t>
        <a:bodyPr/>
        <a:lstStyle/>
        <a:p>
          <a:r>
            <a:rPr lang="ru-RU" dirty="0" smtClean="0"/>
            <a:t>Жильё и городская среда </a:t>
          </a:r>
        </a:p>
        <a:p>
          <a:r>
            <a:rPr lang="ru-RU" dirty="0" smtClean="0"/>
            <a:t>(1 октября 2018 —   31 декабря 2024)</a:t>
          </a:r>
          <a:endParaRPr lang="ru-RU" dirty="0"/>
        </a:p>
      </dgm:t>
    </dgm:pt>
    <dgm:pt modelId="{D0358B18-CC11-4B65-9A6E-BA0B5C6643DA}" type="parTrans" cxnId="{AE1AB232-AEEF-4750-953C-323FE5321B35}">
      <dgm:prSet/>
      <dgm:spPr/>
      <dgm:t>
        <a:bodyPr/>
        <a:lstStyle/>
        <a:p>
          <a:endParaRPr lang="ru-RU"/>
        </a:p>
      </dgm:t>
    </dgm:pt>
    <dgm:pt modelId="{6B3C1FEF-B7D7-4016-9AF1-DC4D877189E3}" type="sibTrans" cxnId="{AE1AB232-AEEF-4750-953C-323FE5321B35}">
      <dgm:prSet/>
      <dgm:spPr/>
      <dgm:t>
        <a:bodyPr/>
        <a:lstStyle/>
        <a:p>
          <a:endParaRPr lang="ru-RU"/>
        </a:p>
      </dgm:t>
    </dgm:pt>
    <dgm:pt modelId="{91514DCA-D700-404E-9A9C-179521AAA925}">
      <dgm:prSet phldrT="[Текст]"/>
      <dgm:spPr/>
      <dgm:t>
        <a:bodyPr/>
        <a:lstStyle/>
        <a:p>
          <a:r>
            <a:rPr lang="ru-RU" dirty="0" smtClean="0"/>
            <a:t>Экология </a:t>
          </a:r>
        </a:p>
        <a:p>
          <a:r>
            <a:rPr lang="ru-RU" dirty="0" smtClean="0"/>
            <a:t>(1 октября 2018 — 31 декабря 2024)</a:t>
          </a:r>
          <a:endParaRPr lang="ru-RU" dirty="0"/>
        </a:p>
      </dgm:t>
    </dgm:pt>
    <dgm:pt modelId="{475D817E-F90E-4F4A-9B22-FAFFCA75BE9F}" type="parTrans" cxnId="{8445EDAB-2B8E-4EC5-B083-9493BF04A518}">
      <dgm:prSet/>
      <dgm:spPr/>
      <dgm:t>
        <a:bodyPr/>
        <a:lstStyle/>
        <a:p>
          <a:endParaRPr lang="ru-RU"/>
        </a:p>
      </dgm:t>
    </dgm:pt>
    <dgm:pt modelId="{C48E2C57-03D6-481F-9581-E07915861268}" type="sibTrans" cxnId="{8445EDAB-2B8E-4EC5-B083-9493BF04A518}">
      <dgm:prSet/>
      <dgm:spPr/>
      <dgm:t>
        <a:bodyPr/>
        <a:lstStyle/>
        <a:p>
          <a:endParaRPr lang="ru-RU"/>
        </a:p>
      </dgm:t>
    </dgm:pt>
    <dgm:pt modelId="{F9EB3ABD-584D-48A0-AC86-1936185F5710}" type="pres">
      <dgm:prSet presAssocID="{2C6EFA43-DF84-4D9F-8FEE-8A5B453C3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7F862-C68D-406F-BF75-CEE5F5B28684}" type="pres">
      <dgm:prSet presAssocID="{1B0932E8-9823-464A-BF2A-9857EDAA3034}" presName="centerShape" presStyleLbl="node0" presStyleIdx="0" presStyleCnt="1"/>
      <dgm:spPr/>
      <dgm:t>
        <a:bodyPr/>
        <a:lstStyle/>
        <a:p>
          <a:endParaRPr lang="ru-RU"/>
        </a:p>
      </dgm:t>
    </dgm:pt>
    <dgm:pt modelId="{726A3C8D-85B4-4C44-8663-9E4195C81587}" type="pres">
      <dgm:prSet presAssocID="{37BEFE95-75EB-40C8-90B3-32BD0DBA2CC4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B7AA6C3-3753-4CB5-925C-024111D3F5AE}" type="pres">
      <dgm:prSet presAssocID="{04282134-82F0-42CD-82D5-0C8A576760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ECCF4-F69F-4584-9A7B-E8B3A3B74A7D}" type="pres">
      <dgm:prSet presAssocID="{D0358B18-CC11-4B65-9A6E-BA0B5C6643D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4408CCE-F655-43A5-B9EE-9B59A8C6A6E0}" type="pres">
      <dgm:prSet presAssocID="{AF875188-9D64-4068-94FA-777CB253A3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556D-3D45-4D3E-9A6B-E74B54D26FE9}" type="pres">
      <dgm:prSet presAssocID="{475D817E-F90E-4F4A-9B22-FAFFCA75BE9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E39B8EE-7851-435C-B18C-B0EA1A3451E0}" type="pres">
      <dgm:prSet presAssocID="{91514DCA-D700-404E-9A9C-179521AAA9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45EDAB-2B8E-4EC5-B083-9493BF04A518}" srcId="{1B0932E8-9823-464A-BF2A-9857EDAA3034}" destId="{91514DCA-D700-404E-9A9C-179521AAA925}" srcOrd="2" destOrd="0" parTransId="{475D817E-F90E-4F4A-9B22-FAFFCA75BE9F}" sibTransId="{C48E2C57-03D6-481F-9581-E07915861268}"/>
    <dgm:cxn modelId="{310540F2-355F-42CC-8D7A-280343B266D7}" type="presOf" srcId="{475D817E-F90E-4F4A-9B22-FAFFCA75BE9F}" destId="{4DE1556D-3D45-4D3E-9A6B-E74B54D26FE9}" srcOrd="0" destOrd="0" presId="urn:microsoft.com/office/officeart/2005/8/layout/radial4"/>
    <dgm:cxn modelId="{9E8C5853-0C51-4CF5-986D-5B8E8ED8F5FC}" type="presOf" srcId="{D0358B18-CC11-4B65-9A6E-BA0B5C6643DA}" destId="{4DCECCF4-F69F-4584-9A7B-E8B3A3B74A7D}" srcOrd="0" destOrd="0" presId="urn:microsoft.com/office/officeart/2005/8/layout/radial4"/>
    <dgm:cxn modelId="{848BFA21-AD77-4D58-A0E8-C4B1E4ED61BF}" srcId="{1B0932E8-9823-464A-BF2A-9857EDAA3034}" destId="{04282134-82F0-42CD-82D5-0C8A5767601E}" srcOrd="0" destOrd="0" parTransId="{37BEFE95-75EB-40C8-90B3-32BD0DBA2CC4}" sibTransId="{3C62F8F8-970D-4084-A126-0D4ED4295E78}"/>
    <dgm:cxn modelId="{876DC2FC-54C5-4DCA-AE70-E5F38AC4DFFC}" type="presOf" srcId="{37BEFE95-75EB-40C8-90B3-32BD0DBA2CC4}" destId="{726A3C8D-85B4-4C44-8663-9E4195C81587}" srcOrd="0" destOrd="0" presId="urn:microsoft.com/office/officeart/2005/8/layout/radial4"/>
    <dgm:cxn modelId="{51FAE9BB-D922-4479-9F7D-8E30C9BC101B}" type="presOf" srcId="{AF875188-9D64-4068-94FA-777CB253A35F}" destId="{14408CCE-F655-43A5-B9EE-9B59A8C6A6E0}" srcOrd="0" destOrd="0" presId="urn:microsoft.com/office/officeart/2005/8/layout/radial4"/>
    <dgm:cxn modelId="{4A76DE22-8B7B-43D5-B4C7-A3431D69AC09}" type="presOf" srcId="{04282134-82F0-42CD-82D5-0C8A5767601E}" destId="{2B7AA6C3-3753-4CB5-925C-024111D3F5AE}" srcOrd="0" destOrd="0" presId="urn:microsoft.com/office/officeart/2005/8/layout/radial4"/>
    <dgm:cxn modelId="{7603A352-E5AD-434D-B17E-968EFE9A5E24}" srcId="{2C6EFA43-DF84-4D9F-8FEE-8A5B453C36BC}" destId="{1B0932E8-9823-464A-BF2A-9857EDAA3034}" srcOrd="0" destOrd="0" parTransId="{3C88BC8D-8536-4DF5-B431-239D640D3DDE}" sibTransId="{8D719D83-D94F-4A4A-B079-1974AFB36704}"/>
    <dgm:cxn modelId="{4E17B114-90DE-417B-BA03-490917C98A14}" type="presOf" srcId="{1B0932E8-9823-464A-BF2A-9857EDAA3034}" destId="{A217F862-C68D-406F-BF75-CEE5F5B28684}" srcOrd="0" destOrd="0" presId="urn:microsoft.com/office/officeart/2005/8/layout/radial4"/>
    <dgm:cxn modelId="{40419AD2-FAC3-43CA-8CE1-E80900DB96AE}" type="presOf" srcId="{2C6EFA43-DF84-4D9F-8FEE-8A5B453C36BC}" destId="{F9EB3ABD-584D-48A0-AC86-1936185F5710}" srcOrd="0" destOrd="0" presId="urn:microsoft.com/office/officeart/2005/8/layout/radial4"/>
    <dgm:cxn modelId="{AE1AB232-AEEF-4750-953C-323FE5321B35}" srcId="{1B0932E8-9823-464A-BF2A-9857EDAA3034}" destId="{AF875188-9D64-4068-94FA-777CB253A35F}" srcOrd="1" destOrd="0" parTransId="{D0358B18-CC11-4B65-9A6E-BA0B5C6643DA}" sibTransId="{6B3C1FEF-B7D7-4016-9AF1-DC4D877189E3}"/>
    <dgm:cxn modelId="{7A81C0BD-1BE5-4EFF-A128-803FD67057C5}" type="presOf" srcId="{91514DCA-D700-404E-9A9C-179521AAA925}" destId="{3E39B8EE-7851-435C-B18C-B0EA1A3451E0}" srcOrd="0" destOrd="0" presId="urn:microsoft.com/office/officeart/2005/8/layout/radial4"/>
    <dgm:cxn modelId="{6A19AA63-A7C5-46CA-A36E-B0DE24E3B350}" type="presParOf" srcId="{F9EB3ABD-584D-48A0-AC86-1936185F5710}" destId="{A217F862-C68D-406F-BF75-CEE5F5B28684}" srcOrd="0" destOrd="0" presId="urn:microsoft.com/office/officeart/2005/8/layout/radial4"/>
    <dgm:cxn modelId="{CD7FF29B-C7EA-488B-A03E-C41447EBF253}" type="presParOf" srcId="{F9EB3ABD-584D-48A0-AC86-1936185F5710}" destId="{726A3C8D-85B4-4C44-8663-9E4195C81587}" srcOrd="1" destOrd="0" presId="urn:microsoft.com/office/officeart/2005/8/layout/radial4"/>
    <dgm:cxn modelId="{52841DE0-8DB7-45AE-A988-4CCE60D06AA0}" type="presParOf" srcId="{F9EB3ABD-584D-48A0-AC86-1936185F5710}" destId="{2B7AA6C3-3753-4CB5-925C-024111D3F5AE}" srcOrd="2" destOrd="0" presId="urn:microsoft.com/office/officeart/2005/8/layout/radial4"/>
    <dgm:cxn modelId="{BDF39B6B-02F1-43E1-847D-045A399E0605}" type="presParOf" srcId="{F9EB3ABD-584D-48A0-AC86-1936185F5710}" destId="{4DCECCF4-F69F-4584-9A7B-E8B3A3B74A7D}" srcOrd="3" destOrd="0" presId="urn:microsoft.com/office/officeart/2005/8/layout/radial4"/>
    <dgm:cxn modelId="{A0C486B2-5382-4F31-8E91-4D08EB569EF4}" type="presParOf" srcId="{F9EB3ABD-584D-48A0-AC86-1936185F5710}" destId="{14408CCE-F655-43A5-B9EE-9B59A8C6A6E0}" srcOrd="4" destOrd="0" presId="urn:microsoft.com/office/officeart/2005/8/layout/radial4"/>
    <dgm:cxn modelId="{06B6C581-6C1F-446D-990D-BD06E5B77B2E}" type="presParOf" srcId="{F9EB3ABD-584D-48A0-AC86-1936185F5710}" destId="{4DE1556D-3D45-4D3E-9A6B-E74B54D26FE9}" srcOrd="5" destOrd="0" presId="urn:microsoft.com/office/officeart/2005/8/layout/radial4"/>
    <dgm:cxn modelId="{9EBFCE73-5B16-4F17-9683-07676F7AC55A}" type="presParOf" srcId="{F9EB3ABD-584D-48A0-AC86-1936185F5710}" destId="{3E39B8EE-7851-435C-B18C-B0EA1A3451E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6EFA43-DF84-4D9F-8FEE-8A5B453C36BC}" type="doc">
      <dgm:prSet loTypeId="urn:microsoft.com/office/officeart/2005/8/layout/radial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0932E8-9823-464A-BF2A-9857EDAA3034}">
      <dgm:prSet phldrT="[Текст]"/>
      <dgm:spPr/>
      <dgm:t>
        <a:bodyPr/>
        <a:lstStyle/>
        <a:p>
          <a:r>
            <a:rPr lang="ru-RU" dirty="0" smtClean="0"/>
            <a:t>Экономический рост</a:t>
          </a:r>
          <a:endParaRPr lang="ru-RU" dirty="0"/>
        </a:p>
      </dgm:t>
    </dgm:pt>
    <dgm:pt modelId="{3C88BC8D-8536-4DF5-B431-239D640D3DDE}" type="parTrans" cxnId="{7603A352-E5AD-434D-B17E-968EFE9A5E24}">
      <dgm:prSet/>
      <dgm:spPr/>
      <dgm:t>
        <a:bodyPr/>
        <a:lstStyle/>
        <a:p>
          <a:endParaRPr lang="ru-RU"/>
        </a:p>
      </dgm:t>
    </dgm:pt>
    <dgm:pt modelId="{8D719D83-D94F-4A4A-B079-1974AFB36704}" type="sibTrans" cxnId="{7603A352-E5AD-434D-B17E-968EFE9A5E24}">
      <dgm:prSet/>
      <dgm:spPr/>
      <dgm:t>
        <a:bodyPr/>
        <a:lstStyle/>
        <a:p>
          <a:endParaRPr lang="ru-RU"/>
        </a:p>
      </dgm:t>
    </dgm:pt>
    <dgm:pt modelId="{04282134-82F0-42CD-82D5-0C8A5767601E}">
      <dgm:prSet phldrT="[Текст]" custT="1"/>
      <dgm:spPr/>
      <dgm:t>
        <a:bodyPr/>
        <a:lstStyle/>
        <a:p>
          <a:r>
            <a:rPr lang="ru-RU" sz="1200" b="0" i="0" dirty="0" smtClean="0"/>
            <a:t>Наука </a:t>
          </a:r>
        </a:p>
        <a:p>
          <a:r>
            <a:rPr lang="ru-RU" sz="1200" b="0" i="0" dirty="0" smtClean="0"/>
            <a:t>(1 октября 2018 —                    31 декабря 2024)</a:t>
          </a:r>
          <a:endParaRPr lang="ru-RU" sz="1200" dirty="0"/>
        </a:p>
      </dgm:t>
    </dgm:pt>
    <dgm:pt modelId="{37BEFE95-75EB-40C8-90B3-32BD0DBA2CC4}" type="parTrans" cxnId="{848BFA21-AD77-4D58-A0E8-C4B1E4ED61BF}">
      <dgm:prSet/>
      <dgm:spPr/>
      <dgm:t>
        <a:bodyPr/>
        <a:lstStyle/>
        <a:p>
          <a:endParaRPr lang="ru-RU"/>
        </a:p>
      </dgm:t>
    </dgm:pt>
    <dgm:pt modelId="{3C62F8F8-970D-4084-A126-0D4ED4295E78}" type="sibTrans" cxnId="{848BFA21-AD77-4D58-A0E8-C4B1E4ED61BF}">
      <dgm:prSet/>
      <dgm:spPr/>
      <dgm:t>
        <a:bodyPr/>
        <a:lstStyle/>
        <a:p>
          <a:endParaRPr lang="ru-RU"/>
        </a:p>
      </dgm:t>
    </dgm:pt>
    <dgm:pt modelId="{AF875188-9D64-4068-94FA-777CB253A35F}">
      <dgm:prSet phldrT="[Текст]" custT="1"/>
      <dgm:spPr/>
      <dgm:t>
        <a:bodyPr/>
        <a:lstStyle/>
        <a:p>
          <a:r>
            <a:rPr lang="ru-RU" sz="1000" dirty="0" smtClean="0"/>
            <a:t>Малое и среднее предпринимательство и поддержка индивидуальной предпринимательской инициативы </a:t>
          </a:r>
        </a:p>
        <a:p>
          <a:r>
            <a:rPr lang="ru-RU" sz="1000" dirty="0" smtClean="0"/>
            <a:t>(15 октября 2018 —            31 декабря 2024)</a:t>
          </a:r>
          <a:endParaRPr lang="ru-RU" sz="1000" dirty="0"/>
        </a:p>
      </dgm:t>
    </dgm:pt>
    <dgm:pt modelId="{D0358B18-CC11-4B65-9A6E-BA0B5C6643DA}" type="parTrans" cxnId="{AE1AB232-AEEF-4750-953C-323FE5321B35}">
      <dgm:prSet/>
      <dgm:spPr/>
      <dgm:t>
        <a:bodyPr/>
        <a:lstStyle/>
        <a:p>
          <a:endParaRPr lang="ru-RU"/>
        </a:p>
      </dgm:t>
    </dgm:pt>
    <dgm:pt modelId="{6B3C1FEF-B7D7-4016-9AF1-DC4D877189E3}" type="sibTrans" cxnId="{AE1AB232-AEEF-4750-953C-323FE5321B35}">
      <dgm:prSet/>
      <dgm:spPr/>
      <dgm:t>
        <a:bodyPr/>
        <a:lstStyle/>
        <a:p>
          <a:endParaRPr lang="ru-RU"/>
        </a:p>
      </dgm:t>
    </dgm:pt>
    <dgm:pt modelId="{91514DCA-D700-404E-9A9C-179521AAA925}">
      <dgm:prSet phldrT="[Текст]" custT="1"/>
      <dgm:spPr/>
      <dgm:t>
        <a:bodyPr/>
        <a:lstStyle/>
        <a:p>
          <a:r>
            <a:rPr lang="ru-RU" sz="1200" dirty="0" smtClean="0"/>
            <a:t>Цифровая экономика </a:t>
          </a:r>
        </a:p>
        <a:p>
          <a:r>
            <a:rPr lang="ru-RU" sz="1200" dirty="0" smtClean="0"/>
            <a:t>(1 октября 2018 —    31 декабря 2024)</a:t>
          </a:r>
          <a:endParaRPr lang="ru-RU" sz="1200" dirty="0"/>
        </a:p>
      </dgm:t>
    </dgm:pt>
    <dgm:pt modelId="{475D817E-F90E-4F4A-9B22-FAFFCA75BE9F}" type="parTrans" cxnId="{8445EDAB-2B8E-4EC5-B083-9493BF04A518}">
      <dgm:prSet/>
      <dgm:spPr/>
      <dgm:t>
        <a:bodyPr/>
        <a:lstStyle/>
        <a:p>
          <a:endParaRPr lang="ru-RU"/>
        </a:p>
      </dgm:t>
    </dgm:pt>
    <dgm:pt modelId="{C48E2C57-03D6-481F-9581-E07915861268}" type="sibTrans" cxnId="{8445EDAB-2B8E-4EC5-B083-9493BF04A518}">
      <dgm:prSet/>
      <dgm:spPr/>
      <dgm:t>
        <a:bodyPr/>
        <a:lstStyle/>
        <a:p>
          <a:endParaRPr lang="ru-RU"/>
        </a:p>
      </dgm:t>
    </dgm:pt>
    <dgm:pt modelId="{7B13F324-EE33-4A5A-A11D-7C70B6D7C09B}">
      <dgm:prSet phldrT="[Текст]" custT="1"/>
      <dgm:spPr/>
      <dgm:t>
        <a:bodyPr/>
        <a:lstStyle/>
        <a:p>
          <a:r>
            <a:rPr lang="ru-RU" sz="1200" dirty="0" smtClean="0"/>
            <a:t>Производительность труда и поддержка занятости </a:t>
          </a:r>
        </a:p>
        <a:p>
          <a:r>
            <a:rPr lang="ru-RU" sz="1200" dirty="0" smtClean="0"/>
            <a:t>(1 октября 2018 —                   31 декабря 2024)</a:t>
          </a:r>
          <a:endParaRPr lang="ru-RU" sz="1200" dirty="0"/>
        </a:p>
      </dgm:t>
    </dgm:pt>
    <dgm:pt modelId="{D92DE2AF-79FE-4388-B316-8AD3E9EF5206}" type="parTrans" cxnId="{1DE5D10A-2B8C-40E8-8E5A-23439795663D}">
      <dgm:prSet/>
      <dgm:spPr/>
      <dgm:t>
        <a:bodyPr/>
        <a:lstStyle/>
        <a:p>
          <a:endParaRPr lang="ru-RU"/>
        </a:p>
      </dgm:t>
    </dgm:pt>
    <dgm:pt modelId="{4D57D520-BF92-48F5-9A40-CA12DDF191D4}" type="sibTrans" cxnId="{1DE5D10A-2B8C-40E8-8E5A-23439795663D}">
      <dgm:prSet/>
      <dgm:spPr/>
      <dgm:t>
        <a:bodyPr/>
        <a:lstStyle/>
        <a:p>
          <a:endParaRPr lang="ru-RU"/>
        </a:p>
      </dgm:t>
    </dgm:pt>
    <dgm:pt modelId="{2E8FF8DA-D13C-41D5-AD8E-FCD07CAC15C5}">
      <dgm:prSet phldrT="[Текст]" custT="1"/>
      <dgm:spPr/>
      <dgm:t>
        <a:bodyPr/>
        <a:lstStyle/>
        <a:p>
          <a:r>
            <a:rPr lang="ru-RU" sz="1200" dirty="0" smtClean="0"/>
            <a:t>Международная кооперация и экспорт </a:t>
          </a:r>
        </a:p>
        <a:p>
          <a:r>
            <a:rPr lang="ru-RU" sz="1200" dirty="0" smtClean="0"/>
            <a:t>(1 октября 2018 —                    31 декабря 2024)</a:t>
          </a:r>
          <a:endParaRPr lang="ru-RU" sz="1200" dirty="0"/>
        </a:p>
      </dgm:t>
    </dgm:pt>
    <dgm:pt modelId="{5D68E3CD-71CC-4845-81F5-99E434693A49}" type="parTrans" cxnId="{8B11A92D-3E08-4E66-BA94-4C664E163EAD}">
      <dgm:prSet/>
      <dgm:spPr/>
      <dgm:t>
        <a:bodyPr/>
        <a:lstStyle/>
        <a:p>
          <a:endParaRPr lang="ru-RU"/>
        </a:p>
      </dgm:t>
    </dgm:pt>
    <dgm:pt modelId="{F45E1F89-57B9-48B5-B535-7D1EF45A4957}" type="sibTrans" cxnId="{8B11A92D-3E08-4E66-BA94-4C664E163EAD}">
      <dgm:prSet/>
      <dgm:spPr/>
      <dgm:t>
        <a:bodyPr/>
        <a:lstStyle/>
        <a:p>
          <a:endParaRPr lang="ru-RU"/>
        </a:p>
      </dgm:t>
    </dgm:pt>
    <dgm:pt modelId="{4643B362-2682-44EF-A81E-5A11256DF727}">
      <dgm:prSet phldrT="[Текст]" custT="1"/>
      <dgm:spPr/>
      <dgm:t>
        <a:bodyPr/>
        <a:lstStyle/>
        <a:p>
          <a:r>
            <a:rPr lang="ru-RU" sz="1200" dirty="0" smtClean="0"/>
            <a:t>Комплексный план модернизации и расширения магистральной инфраструктуры </a:t>
          </a:r>
        </a:p>
        <a:p>
          <a:r>
            <a:rPr lang="ru-RU" sz="1200" dirty="0" smtClean="0"/>
            <a:t>(1 октября 2018 —                    31 декабря 2024)</a:t>
          </a:r>
          <a:endParaRPr lang="ru-RU" sz="1200" dirty="0"/>
        </a:p>
      </dgm:t>
    </dgm:pt>
    <dgm:pt modelId="{9448B4EE-18C3-4DAB-B1BE-B54EF1581125}" type="parTrans" cxnId="{09ED4440-3038-4197-99C3-169AC823559C}">
      <dgm:prSet/>
      <dgm:spPr/>
      <dgm:t>
        <a:bodyPr/>
        <a:lstStyle/>
        <a:p>
          <a:endParaRPr lang="ru-RU"/>
        </a:p>
      </dgm:t>
    </dgm:pt>
    <dgm:pt modelId="{EACC0063-798C-43F1-8945-87E02FD0E05B}" type="sibTrans" cxnId="{09ED4440-3038-4197-99C3-169AC823559C}">
      <dgm:prSet/>
      <dgm:spPr/>
      <dgm:t>
        <a:bodyPr/>
        <a:lstStyle/>
        <a:p>
          <a:endParaRPr lang="ru-RU"/>
        </a:p>
      </dgm:t>
    </dgm:pt>
    <dgm:pt modelId="{F9EB3ABD-584D-48A0-AC86-1936185F5710}" type="pres">
      <dgm:prSet presAssocID="{2C6EFA43-DF84-4D9F-8FEE-8A5B453C36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7F862-C68D-406F-BF75-CEE5F5B28684}" type="pres">
      <dgm:prSet presAssocID="{1B0932E8-9823-464A-BF2A-9857EDAA3034}" presName="centerShape" presStyleLbl="node0" presStyleIdx="0" presStyleCnt="1"/>
      <dgm:spPr/>
      <dgm:t>
        <a:bodyPr/>
        <a:lstStyle/>
        <a:p>
          <a:endParaRPr lang="ru-RU"/>
        </a:p>
      </dgm:t>
    </dgm:pt>
    <dgm:pt modelId="{726A3C8D-85B4-4C44-8663-9E4195C81587}" type="pres">
      <dgm:prSet presAssocID="{37BEFE95-75EB-40C8-90B3-32BD0DBA2CC4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2B7AA6C3-3753-4CB5-925C-024111D3F5AE}" type="pres">
      <dgm:prSet presAssocID="{04282134-82F0-42CD-82D5-0C8A5767601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ECCF4-F69F-4584-9A7B-E8B3A3B74A7D}" type="pres">
      <dgm:prSet presAssocID="{D0358B18-CC11-4B65-9A6E-BA0B5C6643DA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14408CCE-F655-43A5-B9EE-9B59A8C6A6E0}" type="pres">
      <dgm:prSet presAssocID="{AF875188-9D64-4068-94FA-777CB253A35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1556D-3D45-4D3E-9A6B-E74B54D26FE9}" type="pres">
      <dgm:prSet presAssocID="{475D817E-F90E-4F4A-9B22-FAFFCA75BE9F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3E39B8EE-7851-435C-B18C-B0EA1A3451E0}" type="pres">
      <dgm:prSet presAssocID="{91514DCA-D700-404E-9A9C-179521AAA9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14467-FEAB-4429-B814-A05DCB484EB6}" type="pres">
      <dgm:prSet presAssocID="{D92DE2AF-79FE-4388-B316-8AD3E9EF5206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2997413C-6B06-4624-8254-B402245C732D}" type="pres">
      <dgm:prSet presAssocID="{7B13F324-EE33-4A5A-A11D-7C70B6D7C09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ECFB5-18C9-4F99-BE55-D8D2C167CFDA}" type="pres">
      <dgm:prSet presAssocID="{5D68E3CD-71CC-4845-81F5-99E434693A49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9F37F54B-6D73-4AD4-A852-33DB870C9F16}" type="pres">
      <dgm:prSet presAssocID="{2E8FF8DA-D13C-41D5-AD8E-FCD07CAC15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BDAFF-AEE7-4CE4-AC1F-317AADF5E3B9}" type="pres">
      <dgm:prSet presAssocID="{9448B4EE-18C3-4DAB-B1BE-B54EF1581125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853ACA43-8A15-450D-9526-BB9F0FDAC7F0}" type="pres">
      <dgm:prSet presAssocID="{4643B362-2682-44EF-A81E-5A11256DF72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3B49A-7A82-4924-8382-D2EBC272D638}" type="presOf" srcId="{AF875188-9D64-4068-94FA-777CB253A35F}" destId="{14408CCE-F655-43A5-B9EE-9B59A8C6A6E0}" srcOrd="0" destOrd="0" presId="urn:microsoft.com/office/officeart/2005/8/layout/radial4"/>
    <dgm:cxn modelId="{8B11A92D-3E08-4E66-BA94-4C664E163EAD}" srcId="{1B0932E8-9823-464A-BF2A-9857EDAA3034}" destId="{2E8FF8DA-D13C-41D5-AD8E-FCD07CAC15C5}" srcOrd="4" destOrd="0" parTransId="{5D68E3CD-71CC-4845-81F5-99E434693A49}" sibTransId="{F45E1F89-57B9-48B5-B535-7D1EF45A4957}"/>
    <dgm:cxn modelId="{41B78CAB-D61E-45F3-B8FD-D6286381D184}" type="presOf" srcId="{D0358B18-CC11-4B65-9A6E-BA0B5C6643DA}" destId="{4DCECCF4-F69F-4584-9A7B-E8B3A3B74A7D}" srcOrd="0" destOrd="0" presId="urn:microsoft.com/office/officeart/2005/8/layout/radial4"/>
    <dgm:cxn modelId="{1DE5D10A-2B8C-40E8-8E5A-23439795663D}" srcId="{1B0932E8-9823-464A-BF2A-9857EDAA3034}" destId="{7B13F324-EE33-4A5A-A11D-7C70B6D7C09B}" srcOrd="3" destOrd="0" parTransId="{D92DE2AF-79FE-4388-B316-8AD3E9EF5206}" sibTransId="{4D57D520-BF92-48F5-9A40-CA12DDF191D4}"/>
    <dgm:cxn modelId="{7603A352-E5AD-434D-B17E-968EFE9A5E24}" srcId="{2C6EFA43-DF84-4D9F-8FEE-8A5B453C36BC}" destId="{1B0932E8-9823-464A-BF2A-9857EDAA3034}" srcOrd="0" destOrd="0" parTransId="{3C88BC8D-8536-4DF5-B431-239D640D3DDE}" sibTransId="{8D719D83-D94F-4A4A-B079-1974AFB36704}"/>
    <dgm:cxn modelId="{848BFA21-AD77-4D58-A0E8-C4B1E4ED61BF}" srcId="{1B0932E8-9823-464A-BF2A-9857EDAA3034}" destId="{04282134-82F0-42CD-82D5-0C8A5767601E}" srcOrd="0" destOrd="0" parTransId="{37BEFE95-75EB-40C8-90B3-32BD0DBA2CC4}" sibTransId="{3C62F8F8-970D-4084-A126-0D4ED4295E78}"/>
    <dgm:cxn modelId="{F8114A03-7914-4511-9101-73C635AF186C}" type="presOf" srcId="{5D68E3CD-71CC-4845-81F5-99E434693A49}" destId="{169ECFB5-18C9-4F99-BE55-D8D2C167CFDA}" srcOrd="0" destOrd="0" presId="urn:microsoft.com/office/officeart/2005/8/layout/radial4"/>
    <dgm:cxn modelId="{4B4D0958-8D2C-4B67-AE7A-561849A3B449}" type="presOf" srcId="{7B13F324-EE33-4A5A-A11D-7C70B6D7C09B}" destId="{2997413C-6B06-4624-8254-B402245C732D}" srcOrd="0" destOrd="0" presId="urn:microsoft.com/office/officeart/2005/8/layout/radial4"/>
    <dgm:cxn modelId="{4991C509-27D6-4D25-B0D1-F6DC91EF3531}" type="presOf" srcId="{04282134-82F0-42CD-82D5-0C8A5767601E}" destId="{2B7AA6C3-3753-4CB5-925C-024111D3F5AE}" srcOrd="0" destOrd="0" presId="urn:microsoft.com/office/officeart/2005/8/layout/radial4"/>
    <dgm:cxn modelId="{2CCDB744-2B30-46D1-A2F3-1003A1650A90}" type="presOf" srcId="{475D817E-F90E-4F4A-9B22-FAFFCA75BE9F}" destId="{4DE1556D-3D45-4D3E-9A6B-E74B54D26FE9}" srcOrd="0" destOrd="0" presId="urn:microsoft.com/office/officeart/2005/8/layout/radial4"/>
    <dgm:cxn modelId="{42A59059-A43D-442C-B06A-C9A6F73B7A29}" type="presOf" srcId="{9448B4EE-18C3-4DAB-B1BE-B54EF1581125}" destId="{7C7BDAFF-AEE7-4CE4-AC1F-317AADF5E3B9}" srcOrd="0" destOrd="0" presId="urn:microsoft.com/office/officeart/2005/8/layout/radial4"/>
    <dgm:cxn modelId="{ED392F6B-6900-46D9-8CF5-AB151C8DAB1B}" type="presOf" srcId="{37BEFE95-75EB-40C8-90B3-32BD0DBA2CC4}" destId="{726A3C8D-85B4-4C44-8663-9E4195C81587}" srcOrd="0" destOrd="0" presId="urn:microsoft.com/office/officeart/2005/8/layout/radial4"/>
    <dgm:cxn modelId="{8002B194-EECC-4979-8E68-4D4A581D1E41}" type="presOf" srcId="{D92DE2AF-79FE-4388-B316-8AD3E9EF5206}" destId="{5B914467-FEAB-4429-B814-A05DCB484EB6}" srcOrd="0" destOrd="0" presId="urn:microsoft.com/office/officeart/2005/8/layout/radial4"/>
    <dgm:cxn modelId="{8A843081-F313-40A0-A2BE-85AC96AC9043}" type="presOf" srcId="{4643B362-2682-44EF-A81E-5A11256DF727}" destId="{853ACA43-8A15-450D-9526-BB9F0FDAC7F0}" srcOrd="0" destOrd="0" presId="urn:microsoft.com/office/officeart/2005/8/layout/radial4"/>
    <dgm:cxn modelId="{93271980-6D6E-4C38-A808-A49CD6B1594A}" type="presOf" srcId="{2E8FF8DA-D13C-41D5-AD8E-FCD07CAC15C5}" destId="{9F37F54B-6D73-4AD4-A852-33DB870C9F16}" srcOrd="0" destOrd="0" presId="urn:microsoft.com/office/officeart/2005/8/layout/radial4"/>
    <dgm:cxn modelId="{09ED4440-3038-4197-99C3-169AC823559C}" srcId="{1B0932E8-9823-464A-BF2A-9857EDAA3034}" destId="{4643B362-2682-44EF-A81E-5A11256DF727}" srcOrd="5" destOrd="0" parTransId="{9448B4EE-18C3-4DAB-B1BE-B54EF1581125}" sibTransId="{EACC0063-798C-43F1-8945-87E02FD0E05B}"/>
    <dgm:cxn modelId="{42BC13C5-2FD0-465F-90DE-17F1AEB51372}" type="presOf" srcId="{1B0932E8-9823-464A-BF2A-9857EDAA3034}" destId="{A217F862-C68D-406F-BF75-CEE5F5B28684}" srcOrd="0" destOrd="0" presId="urn:microsoft.com/office/officeart/2005/8/layout/radial4"/>
    <dgm:cxn modelId="{8445EDAB-2B8E-4EC5-B083-9493BF04A518}" srcId="{1B0932E8-9823-464A-BF2A-9857EDAA3034}" destId="{91514DCA-D700-404E-9A9C-179521AAA925}" srcOrd="2" destOrd="0" parTransId="{475D817E-F90E-4F4A-9B22-FAFFCA75BE9F}" sibTransId="{C48E2C57-03D6-481F-9581-E07915861268}"/>
    <dgm:cxn modelId="{91BAD785-CE1C-4F35-A14C-EF74D521BE55}" type="presOf" srcId="{2C6EFA43-DF84-4D9F-8FEE-8A5B453C36BC}" destId="{F9EB3ABD-584D-48A0-AC86-1936185F5710}" srcOrd="0" destOrd="0" presId="urn:microsoft.com/office/officeart/2005/8/layout/radial4"/>
    <dgm:cxn modelId="{45E5377E-0F59-49FF-9990-D09B660C8F06}" type="presOf" srcId="{91514DCA-D700-404E-9A9C-179521AAA925}" destId="{3E39B8EE-7851-435C-B18C-B0EA1A3451E0}" srcOrd="0" destOrd="0" presId="urn:microsoft.com/office/officeart/2005/8/layout/radial4"/>
    <dgm:cxn modelId="{AE1AB232-AEEF-4750-953C-323FE5321B35}" srcId="{1B0932E8-9823-464A-BF2A-9857EDAA3034}" destId="{AF875188-9D64-4068-94FA-777CB253A35F}" srcOrd="1" destOrd="0" parTransId="{D0358B18-CC11-4B65-9A6E-BA0B5C6643DA}" sibTransId="{6B3C1FEF-B7D7-4016-9AF1-DC4D877189E3}"/>
    <dgm:cxn modelId="{B37091E3-1EF2-41C3-855D-CA6A93AAEE46}" type="presParOf" srcId="{F9EB3ABD-584D-48A0-AC86-1936185F5710}" destId="{A217F862-C68D-406F-BF75-CEE5F5B28684}" srcOrd="0" destOrd="0" presId="urn:microsoft.com/office/officeart/2005/8/layout/radial4"/>
    <dgm:cxn modelId="{29DC28D2-67E8-4474-85A9-E11EC8B62DAB}" type="presParOf" srcId="{F9EB3ABD-584D-48A0-AC86-1936185F5710}" destId="{726A3C8D-85B4-4C44-8663-9E4195C81587}" srcOrd="1" destOrd="0" presId="urn:microsoft.com/office/officeart/2005/8/layout/radial4"/>
    <dgm:cxn modelId="{BF9BBAA1-B2C2-4854-8FEB-3B799A55CF60}" type="presParOf" srcId="{F9EB3ABD-584D-48A0-AC86-1936185F5710}" destId="{2B7AA6C3-3753-4CB5-925C-024111D3F5AE}" srcOrd="2" destOrd="0" presId="urn:microsoft.com/office/officeart/2005/8/layout/radial4"/>
    <dgm:cxn modelId="{CD800D95-3BAF-40CD-8E91-3F002752FA22}" type="presParOf" srcId="{F9EB3ABD-584D-48A0-AC86-1936185F5710}" destId="{4DCECCF4-F69F-4584-9A7B-E8B3A3B74A7D}" srcOrd="3" destOrd="0" presId="urn:microsoft.com/office/officeart/2005/8/layout/radial4"/>
    <dgm:cxn modelId="{1B2F835D-C18A-4C81-B0BF-7763114C1302}" type="presParOf" srcId="{F9EB3ABD-584D-48A0-AC86-1936185F5710}" destId="{14408CCE-F655-43A5-B9EE-9B59A8C6A6E0}" srcOrd="4" destOrd="0" presId="urn:microsoft.com/office/officeart/2005/8/layout/radial4"/>
    <dgm:cxn modelId="{AD5EA8C4-BF2E-4857-ADD3-826EA7E44B3C}" type="presParOf" srcId="{F9EB3ABD-584D-48A0-AC86-1936185F5710}" destId="{4DE1556D-3D45-4D3E-9A6B-E74B54D26FE9}" srcOrd="5" destOrd="0" presId="urn:microsoft.com/office/officeart/2005/8/layout/radial4"/>
    <dgm:cxn modelId="{B6D762C3-3ED8-4D83-A9BA-84211E5B5D1E}" type="presParOf" srcId="{F9EB3ABD-584D-48A0-AC86-1936185F5710}" destId="{3E39B8EE-7851-435C-B18C-B0EA1A3451E0}" srcOrd="6" destOrd="0" presId="urn:microsoft.com/office/officeart/2005/8/layout/radial4"/>
    <dgm:cxn modelId="{617FA226-73FD-4CC7-85E6-D766F7B586BB}" type="presParOf" srcId="{F9EB3ABD-584D-48A0-AC86-1936185F5710}" destId="{5B914467-FEAB-4429-B814-A05DCB484EB6}" srcOrd="7" destOrd="0" presId="urn:microsoft.com/office/officeart/2005/8/layout/radial4"/>
    <dgm:cxn modelId="{BD6F3BFD-0E4E-4854-A422-8D908525049A}" type="presParOf" srcId="{F9EB3ABD-584D-48A0-AC86-1936185F5710}" destId="{2997413C-6B06-4624-8254-B402245C732D}" srcOrd="8" destOrd="0" presId="urn:microsoft.com/office/officeart/2005/8/layout/radial4"/>
    <dgm:cxn modelId="{C282473D-6D47-49C6-86E3-EAEE902998C9}" type="presParOf" srcId="{F9EB3ABD-584D-48A0-AC86-1936185F5710}" destId="{169ECFB5-18C9-4F99-BE55-D8D2C167CFDA}" srcOrd="9" destOrd="0" presId="urn:microsoft.com/office/officeart/2005/8/layout/radial4"/>
    <dgm:cxn modelId="{A2C4B962-2E14-4323-8BC1-7DF9297D6A06}" type="presParOf" srcId="{F9EB3ABD-584D-48A0-AC86-1936185F5710}" destId="{9F37F54B-6D73-4AD4-A852-33DB870C9F16}" srcOrd="10" destOrd="0" presId="urn:microsoft.com/office/officeart/2005/8/layout/radial4"/>
    <dgm:cxn modelId="{6EEE5EC4-B761-44FE-A187-879DCD052DC2}" type="presParOf" srcId="{F9EB3ABD-584D-48A0-AC86-1936185F5710}" destId="{7C7BDAFF-AEE7-4CE4-AC1F-317AADF5E3B9}" srcOrd="11" destOrd="0" presId="urn:microsoft.com/office/officeart/2005/8/layout/radial4"/>
    <dgm:cxn modelId="{4CE17249-4E76-4466-805F-9F05863BD7E0}" type="presParOf" srcId="{F9EB3ABD-584D-48A0-AC86-1936185F5710}" destId="{853ACA43-8A15-450D-9526-BB9F0FDAC7F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CB7C0-253F-4457-A201-620076710958}">
      <dsp:nvSpPr>
        <dsp:cNvPr id="0" name=""/>
        <dsp:cNvSpPr/>
      </dsp:nvSpPr>
      <dsp:spPr>
        <a:xfrm>
          <a:off x="1427" y="685858"/>
          <a:ext cx="2580769" cy="2065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городских округов, внутригородских районов            </a:t>
          </a: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г.о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Самара, поселений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7" y="685858"/>
        <a:ext cx="2580769" cy="2065370"/>
      </dsp:txXfrm>
    </dsp:sp>
    <dsp:sp modelId="{AA89C854-3825-4ED0-B414-21FA3AA303DA}">
      <dsp:nvSpPr>
        <dsp:cNvPr id="0" name=""/>
        <dsp:cNvSpPr/>
      </dsp:nvSpPr>
      <dsp:spPr>
        <a:xfrm>
          <a:off x="2582196" y="692966"/>
          <a:ext cx="384738" cy="205115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66B0B-ABD4-46D2-9C3D-34AE30C6D30C}">
      <dsp:nvSpPr>
        <dsp:cNvPr id="0" name=""/>
        <dsp:cNvSpPr/>
      </dsp:nvSpPr>
      <dsp:spPr>
        <a:xfrm>
          <a:off x="3120830" y="692966"/>
          <a:ext cx="5232445" cy="205115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Софинансирование общественных проектов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0830" y="692966"/>
        <a:ext cx="5232445" cy="2051156"/>
      </dsp:txXfrm>
    </dsp:sp>
    <dsp:sp modelId="{4222EF4F-ABCF-4705-8032-6AB5BB079C96}">
      <dsp:nvSpPr>
        <dsp:cNvPr id="0" name=""/>
        <dsp:cNvSpPr/>
      </dsp:nvSpPr>
      <dsp:spPr>
        <a:xfrm>
          <a:off x="1427" y="3186323"/>
          <a:ext cx="2557309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поселений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7" y="3186323"/>
        <a:ext cx="2557309" cy="1287000"/>
      </dsp:txXfrm>
    </dsp:sp>
    <dsp:sp modelId="{BF8ABF17-9223-4688-826A-FA3D01414FB1}">
      <dsp:nvSpPr>
        <dsp:cNvPr id="0" name=""/>
        <dsp:cNvSpPr/>
      </dsp:nvSpPr>
      <dsp:spPr>
        <a:xfrm>
          <a:off x="2558737" y="2985229"/>
          <a:ext cx="386370" cy="168918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77764-29DF-45ED-A51B-5203D384E73C}">
      <dsp:nvSpPr>
        <dsp:cNvPr id="0" name=""/>
        <dsp:cNvSpPr/>
      </dsp:nvSpPr>
      <dsp:spPr>
        <a:xfrm>
          <a:off x="3099656" y="2985229"/>
          <a:ext cx="5254640" cy="1689187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Софинансирование решений о самообложении, принятых на сходах граждан и местных референдумах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9656" y="2985229"/>
        <a:ext cx="5254640" cy="16891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95EE71-FFDA-4696-9B8B-0D85D5051AC9}">
      <dsp:nvSpPr>
        <dsp:cNvPr id="0" name=""/>
        <dsp:cNvSpPr/>
      </dsp:nvSpPr>
      <dsp:spPr>
        <a:xfrm>
          <a:off x="-5919934" y="-921209"/>
          <a:ext cx="6965934" cy="716689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EEF5-AC59-4555-B3C2-328B23CB05EB}">
      <dsp:nvSpPr>
        <dsp:cNvPr id="0" name=""/>
        <dsp:cNvSpPr/>
      </dsp:nvSpPr>
      <dsp:spPr>
        <a:xfrm>
          <a:off x="501013" y="332673"/>
          <a:ext cx="8069416" cy="6657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4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Территориальный общественный совет</a:t>
          </a:r>
          <a:endParaRPr lang="ru-RU" sz="2400" kern="1200" dirty="0"/>
        </a:p>
      </dsp:txBody>
      <dsp:txXfrm>
        <a:off x="501013" y="332673"/>
        <a:ext cx="8069416" cy="665772"/>
      </dsp:txXfrm>
    </dsp:sp>
    <dsp:sp modelId="{1CD6239B-B914-4EC5-A477-D0F013F07C62}">
      <dsp:nvSpPr>
        <dsp:cNvPr id="0" name=""/>
        <dsp:cNvSpPr/>
      </dsp:nvSpPr>
      <dsp:spPr>
        <a:xfrm>
          <a:off x="84906" y="249451"/>
          <a:ext cx="832215" cy="8322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C57975-F0BE-418F-A0E6-4B862640DD91}">
      <dsp:nvSpPr>
        <dsp:cNvPr id="0" name=""/>
        <dsp:cNvSpPr/>
      </dsp:nvSpPr>
      <dsp:spPr>
        <a:xfrm>
          <a:off x="978086" y="1331012"/>
          <a:ext cx="7592343" cy="665772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4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Население на собраниях или конференциях</a:t>
          </a:r>
          <a:endParaRPr lang="ru-RU" sz="2400" kern="1200" dirty="0"/>
        </a:p>
      </dsp:txBody>
      <dsp:txXfrm>
        <a:off x="978086" y="1331012"/>
        <a:ext cx="7592343" cy="665772"/>
      </dsp:txXfrm>
    </dsp:sp>
    <dsp:sp modelId="{8C3854FC-1153-426B-B0F5-5391899379B7}">
      <dsp:nvSpPr>
        <dsp:cNvPr id="0" name=""/>
        <dsp:cNvSpPr/>
      </dsp:nvSpPr>
      <dsp:spPr>
        <a:xfrm>
          <a:off x="561978" y="1247790"/>
          <a:ext cx="832215" cy="8322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4C38E7-650F-4314-9052-7A81BA293EF9}">
      <dsp:nvSpPr>
        <dsp:cNvPr id="0" name=""/>
        <dsp:cNvSpPr/>
      </dsp:nvSpPr>
      <dsp:spPr>
        <a:xfrm>
          <a:off x="1124509" y="2329351"/>
          <a:ext cx="7445920" cy="665772"/>
        </a:xfrm>
        <a:prstGeom prst="rect">
          <a:avLst/>
        </a:prstGeom>
        <a:gradFill rotWithShape="0">
          <a:gsLst>
            <a:gs pos="0">
              <a:schemeClr val="accent5">
                <a:hueOff val="-3676673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3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4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Глава муниципального образования</a:t>
          </a:r>
          <a:endParaRPr lang="ru-RU" sz="2400" kern="1200" dirty="0"/>
        </a:p>
      </dsp:txBody>
      <dsp:txXfrm>
        <a:off x="1124509" y="2329351"/>
        <a:ext cx="7445920" cy="665772"/>
      </dsp:txXfrm>
    </dsp:sp>
    <dsp:sp modelId="{178D7990-8A5D-4640-9B89-3C7145F2FA6B}">
      <dsp:nvSpPr>
        <dsp:cNvPr id="0" name=""/>
        <dsp:cNvSpPr/>
      </dsp:nvSpPr>
      <dsp:spPr>
        <a:xfrm>
          <a:off x="708402" y="2246129"/>
          <a:ext cx="832215" cy="8322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86FC04-6E1C-4B3C-9026-E07AB4E446EA}">
      <dsp:nvSpPr>
        <dsp:cNvPr id="0" name=""/>
        <dsp:cNvSpPr/>
      </dsp:nvSpPr>
      <dsp:spPr>
        <a:xfrm>
          <a:off x="978086" y="3327690"/>
          <a:ext cx="7592343" cy="665772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4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Calibri"/>
              <a:ea typeface="Calibri"/>
              <a:cs typeface="Times New Roman"/>
            </a:rPr>
            <a:t>Представительный орган муниципального образования</a:t>
          </a:r>
          <a:endParaRPr lang="ru-RU" sz="2400" kern="1200" dirty="0"/>
        </a:p>
      </dsp:txBody>
      <dsp:txXfrm>
        <a:off x="978086" y="3327690"/>
        <a:ext cx="7592343" cy="665772"/>
      </dsp:txXfrm>
    </dsp:sp>
    <dsp:sp modelId="{C5014E70-1C4E-4FE6-A3E5-02C2312B5B9C}">
      <dsp:nvSpPr>
        <dsp:cNvPr id="0" name=""/>
        <dsp:cNvSpPr/>
      </dsp:nvSpPr>
      <dsp:spPr>
        <a:xfrm>
          <a:off x="561978" y="3244468"/>
          <a:ext cx="832215" cy="8322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FA0D2E-19EB-4FDE-BC1F-E39A6F56A057}">
      <dsp:nvSpPr>
        <dsp:cNvPr id="0" name=""/>
        <dsp:cNvSpPr/>
      </dsp:nvSpPr>
      <dsp:spPr>
        <a:xfrm>
          <a:off x="501013" y="4326029"/>
          <a:ext cx="8069416" cy="665772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84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Calibri"/>
              <a:ea typeface="Calibri"/>
              <a:cs typeface="Times New Roman"/>
            </a:rPr>
            <a:t>Территориальное общественное самоуправление</a:t>
          </a:r>
          <a:endParaRPr lang="ru-RU" sz="2400" kern="1200" dirty="0"/>
        </a:p>
      </dsp:txBody>
      <dsp:txXfrm>
        <a:off x="501013" y="4326029"/>
        <a:ext cx="8069416" cy="665772"/>
      </dsp:txXfrm>
    </dsp:sp>
    <dsp:sp modelId="{C7B0BD63-BFAF-457B-B0F5-AE663E0E3B08}">
      <dsp:nvSpPr>
        <dsp:cNvPr id="0" name=""/>
        <dsp:cNvSpPr/>
      </dsp:nvSpPr>
      <dsp:spPr>
        <a:xfrm>
          <a:off x="84906" y="4242807"/>
          <a:ext cx="832215" cy="83221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95EE71-FFDA-4696-9B8B-0D85D5051AC9}">
      <dsp:nvSpPr>
        <dsp:cNvPr id="0" name=""/>
        <dsp:cNvSpPr/>
      </dsp:nvSpPr>
      <dsp:spPr>
        <a:xfrm>
          <a:off x="-5919934" y="-921209"/>
          <a:ext cx="6965934" cy="7166894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EEF5-AC59-4555-B3C2-328B23CB05EB}">
      <dsp:nvSpPr>
        <dsp:cNvPr id="0" name=""/>
        <dsp:cNvSpPr/>
      </dsp:nvSpPr>
      <dsp:spPr>
        <a:xfrm>
          <a:off x="427003" y="280386"/>
          <a:ext cx="8143427" cy="5605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Территориальный общественный совет</a:t>
          </a:r>
          <a:endParaRPr lang="ru-RU" sz="2400" kern="1200" dirty="0"/>
        </a:p>
      </dsp:txBody>
      <dsp:txXfrm>
        <a:off x="427003" y="280386"/>
        <a:ext cx="8143427" cy="560560"/>
      </dsp:txXfrm>
    </dsp:sp>
    <dsp:sp modelId="{1CD6239B-B914-4EC5-A477-D0F013F07C62}">
      <dsp:nvSpPr>
        <dsp:cNvPr id="0" name=""/>
        <dsp:cNvSpPr/>
      </dsp:nvSpPr>
      <dsp:spPr>
        <a:xfrm>
          <a:off x="76653" y="210316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C57975-F0BE-418F-A0E6-4B862640DD91}">
      <dsp:nvSpPr>
        <dsp:cNvPr id="0" name=""/>
        <dsp:cNvSpPr/>
      </dsp:nvSpPr>
      <dsp:spPr>
        <a:xfrm>
          <a:off x="888103" y="1121121"/>
          <a:ext cx="7682327" cy="560560"/>
        </a:xfrm>
        <a:prstGeom prst="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Население на собраниях или конференциях</a:t>
          </a:r>
          <a:endParaRPr lang="ru-RU" sz="2400" kern="1200" dirty="0"/>
        </a:p>
      </dsp:txBody>
      <dsp:txXfrm>
        <a:off x="888103" y="1121121"/>
        <a:ext cx="7682327" cy="560560"/>
      </dsp:txXfrm>
    </dsp:sp>
    <dsp:sp modelId="{8C3854FC-1153-426B-B0F5-5391899379B7}">
      <dsp:nvSpPr>
        <dsp:cNvPr id="0" name=""/>
        <dsp:cNvSpPr/>
      </dsp:nvSpPr>
      <dsp:spPr>
        <a:xfrm>
          <a:off x="537752" y="1051051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4C38E7-650F-4314-9052-7A81BA293EF9}">
      <dsp:nvSpPr>
        <dsp:cNvPr id="0" name=""/>
        <dsp:cNvSpPr/>
      </dsp:nvSpPr>
      <dsp:spPr>
        <a:xfrm>
          <a:off x="1098952" y="1961856"/>
          <a:ext cx="7471478" cy="560560"/>
        </a:xfrm>
        <a:prstGeom prst="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effectLst/>
              <a:latin typeface="Calibri"/>
              <a:ea typeface="Calibri"/>
              <a:cs typeface="Times New Roman"/>
            </a:rPr>
            <a:t>Глава муниципального образования</a:t>
          </a:r>
          <a:endParaRPr lang="ru-RU" sz="2400" kern="1200" dirty="0"/>
        </a:p>
      </dsp:txBody>
      <dsp:txXfrm>
        <a:off x="1098952" y="1961856"/>
        <a:ext cx="7471478" cy="560560"/>
      </dsp:txXfrm>
    </dsp:sp>
    <dsp:sp modelId="{178D7990-8A5D-4640-9B89-3C7145F2FA6B}">
      <dsp:nvSpPr>
        <dsp:cNvPr id="0" name=""/>
        <dsp:cNvSpPr/>
      </dsp:nvSpPr>
      <dsp:spPr>
        <a:xfrm>
          <a:off x="748601" y="1891785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86FC04-6E1C-4B3C-9026-E07AB4E446EA}">
      <dsp:nvSpPr>
        <dsp:cNvPr id="0" name=""/>
        <dsp:cNvSpPr/>
      </dsp:nvSpPr>
      <dsp:spPr>
        <a:xfrm>
          <a:off x="1098952" y="2802058"/>
          <a:ext cx="7471478" cy="560560"/>
        </a:xfrm>
        <a:prstGeom prst="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Calibri"/>
              <a:ea typeface="Calibri"/>
              <a:cs typeface="Times New Roman"/>
            </a:rPr>
            <a:t>Представительный орган муниципального образования</a:t>
          </a:r>
          <a:endParaRPr lang="ru-RU" sz="2400" kern="1200" dirty="0"/>
        </a:p>
      </dsp:txBody>
      <dsp:txXfrm>
        <a:off x="1098952" y="2802058"/>
        <a:ext cx="7471478" cy="560560"/>
      </dsp:txXfrm>
    </dsp:sp>
    <dsp:sp modelId="{C5014E70-1C4E-4FE6-A3E5-02C2312B5B9C}">
      <dsp:nvSpPr>
        <dsp:cNvPr id="0" name=""/>
        <dsp:cNvSpPr/>
      </dsp:nvSpPr>
      <dsp:spPr>
        <a:xfrm>
          <a:off x="748601" y="2731988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6FA0D2E-19EB-4FDE-BC1F-E39A6F56A057}">
      <dsp:nvSpPr>
        <dsp:cNvPr id="0" name=""/>
        <dsp:cNvSpPr/>
      </dsp:nvSpPr>
      <dsp:spPr>
        <a:xfrm>
          <a:off x="888103" y="3642792"/>
          <a:ext cx="7682327" cy="560560"/>
        </a:xfrm>
        <a:prstGeom prst="rect">
          <a:avLst/>
        </a:prstGeom>
        <a:gradFill rotWithShape="0">
          <a:gsLst>
            <a:gs pos="0">
              <a:schemeClr val="accent5">
                <a:hueOff val="-5882677"/>
                <a:satOff val="-8182"/>
                <a:lumOff val="-31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882677"/>
                <a:satOff val="-8182"/>
                <a:lumOff val="-31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882677"/>
                <a:satOff val="-8182"/>
                <a:lumOff val="-31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  <a:latin typeface="Calibri"/>
              <a:ea typeface="Calibri"/>
              <a:cs typeface="Times New Roman"/>
            </a:rPr>
            <a:t>Территориальное общественное самоуправление</a:t>
          </a:r>
          <a:endParaRPr lang="ru-RU" sz="2400" kern="1200" dirty="0"/>
        </a:p>
      </dsp:txBody>
      <dsp:txXfrm>
        <a:off x="888103" y="3642792"/>
        <a:ext cx="7682327" cy="560560"/>
      </dsp:txXfrm>
    </dsp:sp>
    <dsp:sp modelId="{C7B0BD63-BFAF-457B-B0F5-AE663E0E3B08}">
      <dsp:nvSpPr>
        <dsp:cNvPr id="0" name=""/>
        <dsp:cNvSpPr/>
      </dsp:nvSpPr>
      <dsp:spPr>
        <a:xfrm>
          <a:off x="537752" y="3572722"/>
          <a:ext cx="700700" cy="7007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882677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DEF4E19-D5AC-4268-8470-F6A82D183A59}">
      <dsp:nvSpPr>
        <dsp:cNvPr id="0" name=""/>
        <dsp:cNvSpPr/>
      </dsp:nvSpPr>
      <dsp:spPr>
        <a:xfrm>
          <a:off x="427003" y="4483527"/>
          <a:ext cx="8143427" cy="560560"/>
        </a:xfrm>
        <a:prstGeom prst="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94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+ некоммерческие организации</a:t>
          </a:r>
          <a:endParaRPr lang="ru-RU" sz="3600" kern="1200" dirty="0"/>
        </a:p>
      </dsp:txBody>
      <dsp:txXfrm>
        <a:off x="427003" y="4483527"/>
        <a:ext cx="8143427" cy="560560"/>
      </dsp:txXfrm>
    </dsp:sp>
    <dsp:sp modelId="{0D05B385-F2BE-47B2-B685-1F8233D64B37}">
      <dsp:nvSpPr>
        <dsp:cNvPr id="0" name=""/>
        <dsp:cNvSpPr/>
      </dsp:nvSpPr>
      <dsp:spPr>
        <a:xfrm>
          <a:off x="76653" y="4413457"/>
          <a:ext cx="700700" cy="700700"/>
        </a:xfrm>
        <a:prstGeom prst="ellipse">
          <a:avLst/>
        </a:prstGeom>
        <a:solidFill>
          <a:schemeClr val="accent6">
            <a:lumMod val="75000"/>
          </a:schemeClr>
        </a:solidFill>
        <a:ln w="762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6E0D5-D21F-475E-B303-CEE95DE9DF0C}">
      <dsp:nvSpPr>
        <dsp:cNvPr id="0" name=""/>
        <dsp:cNvSpPr/>
      </dsp:nvSpPr>
      <dsp:spPr>
        <a:xfrm>
          <a:off x="0" y="519918"/>
          <a:ext cx="889635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69 млн. рублей</a:t>
          </a:r>
          <a:endParaRPr lang="ru-RU" sz="2000" i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519918"/>
        <a:ext cx="8896350" cy="661500"/>
      </dsp:txXfrm>
    </dsp:sp>
    <dsp:sp modelId="{4821B3D0-AAFF-4F5C-9B2C-95478F181776}">
      <dsp:nvSpPr>
        <dsp:cNvPr id="0" name=""/>
        <dsp:cNvSpPr/>
      </dsp:nvSpPr>
      <dsp:spPr>
        <a:xfrm>
          <a:off x="444817" y="147980"/>
          <a:ext cx="7936940" cy="5490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Городской округ Самара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4817" y="147980"/>
        <a:ext cx="7936940" cy="549057"/>
      </dsp:txXfrm>
    </dsp:sp>
    <dsp:sp modelId="{23C7EC2E-6EE5-4AF2-89B1-678B185DA8BA}">
      <dsp:nvSpPr>
        <dsp:cNvPr id="0" name=""/>
        <dsp:cNvSpPr/>
      </dsp:nvSpPr>
      <dsp:spPr>
        <a:xfrm>
          <a:off x="0" y="1618156"/>
          <a:ext cx="889635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млн. рублей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 1: Кировский и Промышленный (по 12 млн. рублей)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 2: Советский (9 млн. рублей)</a:t>
          </a:r>
          <a:endParaRPr lang="ru-RU" sz="2000" i="1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618156"/>
        <a:ext cx="8896350" cy="1285200"/>
      </dsp:txXfrm>
    </dsp:sp>
    <dsp:sp modelId="{842D441C-1225-4AB3-BF41-E69276710F27}">
      <dsp:nvSpPr>
        <dsp:cNvPr id="0" name=""/>
        <dsp:cNvSpPr/>
      </dsp:nvSpPr>
      <dsp:spPr>
        <a:xfrm>
          <a:off x="444817" y="1246218"/>
          <a:ext cx="7936940" cy="549057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Внутригородской район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городского округа Самара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4817" y="1246218"/>
        <a:ext cx="7936940" cy="549057"/>
      </dsp:txXfrm>
    </dsp:sp>
    <dsp:sp modelId="{C38EA55A-2DEB-443E-94D5-F85D10732E0A}">
      <dsp:nvSpPr>
        <dsp:cNvPr id="0" name=""/>
        <dsp:cNvSpPr/>
      </dsp:nvSpPr>
      <dsp:spPr>
        <a:xfrm>
          <a:off x="0" y="3340093"/>
          <a:ext cx="889635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36 млн. рублей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3340093"/>
        <a:ext cx="8896350" cy="661500"/>
      </dsp:txXfrm>
    </dsp:sp>
    <dsp:sp modelId="{5F263813-1800-4B55-812F-AFAC6DE6899F}">
      <dsp:nvSpPr>
        <dsp:cNvPr id="0" name=""/>
        <dsp:cNvSpPr/>
      </dsp:nvSpPr>
      <dsp:spPr>
        <a:xfrm>
          <a:off x="444817" y="2968156"/>
          <a:ext cx="7936940" cy="549057"/>
        </a:xfrm>
        <a:prstGeom prst="round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Городской округ Тольятти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4817" y="2968156"/>
        <a:ext cx="7936940" cy="549057"/>
      </dsp:txXfrm>
    </dsp:sp>
    <dsp:sp modelId="{8B90B50C-D69B-4BC8-A370-71486729E368}">
      <dsp:nvSpPr>
        <dsp:cNvPr id="0" name=""/>
        <dsp:cNvSpPr/>
      </dsp:nvSpPr>
      <dsp:spPr>
        <a:xfrm>
          <a:off x="0" y="4438331"/>
          <a:ext cx="889635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 млн. рублей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Исключение: городские округа Самара и Тольятти</a:t>
          </a:r>
          <a:endParaRPr lang="ru-RU" sz="2000" i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4438331"/>
        <a:ext cx="8896350" cy="963900"/>
      </dsp:txXfrm>
    </dsp:sp>
    <dsp:sp modelId="{AA2A6209-BE34-44DA-8FF6-417B738C1C91}">
      <dsp:nvSpPr>
        <dsp:cNvPr id="0" name=""/>
        <dsp:cNvSpPr/>
      </dsp:nvSpPr>
      <dsp:spPr>
        <a:xfrm>
          <a:off x="444817" y="4066393"/>
          <a:ext cx="7936940" cy="549057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Городской</a:t>
          </a:r>
          <a:r>
            <a:rPr lang="ru-RU" sz="2000" b="1" i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000" b="1" i="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округ</a:t>
          </a: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Самарской области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4817" y="4066393"/>
        <a:ext cx="7936940" cy="549057"/>
      </dsp:txXfrm>
    </dsp:sp>
    <dsp:sp modelId="{85C27877-53E2-4B06-9741-5633FEF59BB8}">
      <dsp:nvSpPr>
        <dsp:cNvPr id="0" name=""/>
        <dsp:cNvSpPr/>
      </dsp:nvSpPr>
      <dsp:spPr>
        <a:xfrm>
          <a:off x="0" y="5838969"/>
          <a:ext cx="8896350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0456" tIns="249936" rIns="6904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 млн. рублей</a:t>
          </a:r>
          <a:endParaRPr lang="ru-RU" sz="2000" kern="120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5838969"/>
        <a:ext cx="8896350" cy="661500"/>
      </dsp:txXfrm>
    </dsp:sp>
    <dsp:sp modelId="{1BAC0BAF-4812-4D66-AAD2-DC3F0D5E39F1}">
      <dsp:nvSpPr>
        <dsp:cNvPr id="0" name=""/>
        <dsp:cNvSpPr/>
      </dsp:nvSpPr>
      <dsp:spPr>
        <a:xfrm>
          <a:off x="444817" y="5467031"/>
          <a:ext cx="7936940" cy="549057"/>
        </a:xfrm>
        <a:prstGeom prst="round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5383" tIns="0" rIns="23538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Городское и сельское поселение </a:t>
          </a:r>
          <a:r>
            <a:rPr lang="ru-RU" sz="2000" b="0" kern="120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одного муниципального района Самарской области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4817" y="5467031"/>
        <a:ext cx="7936940" cy="5490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452131-27B6-4A72-80BA-922D8961D288}">
      <dsp:nvSpPr>
        <dsp:cNvPr id="0" name=""/>
        <dsp:cNvSpPr/>
      </dsp:nvSpPr>
      <dsp:spPr>
        <a:xfrm>
          <a:off x="0" y="2321466"/>
          <a:ext cx="7267575" cy="15231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Конкурсный отбор до:</a:t>
          </a:r>
          <a:endParaRPr lang="ru-RU" sz="3200" kern="1200" dirty="0"/>
        </a:p>
      </dsp:txBody>
      <dsp:txXfrm>
        <a:off x="0" y="2321466"/>
        <a:ext cx="7267575" cy="822491"/>
      </dsp:txXfrm>
    </dsp:sp>
    <dsp:sp modelId="{2F10B400-139F-4CC2-9A3F-568C7C9CBA86}">
      <dsp:nvSpPr>
        <dsp:cNvPr id="0" name=""/>
        <dsp:cNvSpPr/>
      </dsp:nvSpPr>
      <dsp:spPr>
        <a:xfrm>
          <a:off x="0" y="3113495"/>
          <a:ext cx="3633787" cy="7006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15 декабря</a:t>
          </a:r>
          <a:endParaRPr lang="ru-RU" sz="3800" kern="1200" dirty="0"/>
        </a:p>
      </dsp:txBody>
      <dsp:txXfrm>
        <a:off x="0" y="3113495"/>
        <a:ext cx="3633787" cy="700641"/>
      </dsp:txXfrm>
    </dsp:sp>
    <dsp:sp modelId="{A071365B-9F96-4249-829D-B718BA211F94}">
      <dsp:nvSpPr>
        <dsp:cNvPr id="0" name=""/>
        <dsp:cNvSpPr/>
      </dsp:nvSpPr>
      <dsp:spPr>
        <a:xfrm>
          <a:off x="3633787" y="3113495"/>
          <a:ext cx="3633787" cy="700641"/>
        </a:xfrm>
        <a:prstGeom prst="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800" kern="1200" dirty="0" smtClean="0"/>
            <a:t>15 апреля</a:t>
          </a:r>
          <a:endParaRPr lang="ru-RU" sz="3800" kern="1200" dirty="0"/>
        </a:p>
      </dsp:txBody>
      <dsp:txXfrm>
        <a:off x="3633787" y="3113495"/>
        <a:ext cx="3633787" cy="700641"/>
      </dsp:txXfrm>
    </dsp:sp>
    <dsp:sp modelId="{96A2F87C-BABF-4EE0-9C95-919FE429208D}">
      <dsp:nvSpPr>
        <dsp:cNvPr id="0" name=""/>
        <dsp:cNvSpPr/>
      </dsp:nvSpPr>
      <dsp:spPr>
        <a:xfrm rot="10800000">
          <a:off x="0" y="1734"/>
          <a:ext cx="7267575" cy="2342578"/>
        </a:xfrm>
        <a:prstGeom prst="upArrowCallou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В конкурсную комиссию до:</a:t>
          </a:r>
          <a:endParaRPr lang="ru-RU" sz="3200" kern="1200" dirty="0"/>
        </a:p>
      </dsp:txBody>
      <dsp:txXfrm>
        <a:off x="0" y="1734"/>
        <a:ext cx="7267575" cy="822245"/>
      </dsp:txXfrm>
    </dsp:sp>
    <dsp:sp modelId="{6F582434-8A33-49E2-A2D7-181A4C05C3E2}">
      <dsp:nvSpPr>
        <dsp:cNvPr id="0" name=""/>
        <dsp:cNvSpPr/>
      </dsp:nvSpPr>
      <dsp:spPr>
        <a:xfrm>
          <a:off x="0" y="823979"/>
          <a:ext cx="3633787" cy="700431"/>
        </a:xfrm>
        <a:prstGeom prst="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800" kern="1200" dirty="0" smtClean="0"/>
            <a:t>1 ноября</a:t>
          </a:r>
        </a:p>
      </dsp:txBody>
      <dsp:txXfrm>
        <a:off x="0" y="823979"/>
        <a:ext cx="3633787" cy="700431"/>
      </dsp:txXfrm>
    </dsp:sp>
    <dsp:sp modelId="{786AD81F-73E0-4CA7-BE7B-C8C5A94CC3D7}">
      <dsp:nvSpPr>
        <dsp:cNvPr id="0" name=""/>
        <dsp:cNvSpPr/>
      </dsp:nvSpPr>
      <dsp:spPr>
        <a:xfrm>
          <a:off x="3633787" y="823979"/>
          <a:ext cx="3633787" cy="700431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48260" rIns="270256" bIns="482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800" kern="1200" dirty="0" smtClean="0"/>
            <a:t>1 марта</a:t>
          </a:r>
          <a:endParaRPr lang="ru-RU" sz="3800" kern="1200" dirty="0"/>
        </a:p>
      </dsp:txBody>
      <dsp:txXfrm>
        <a:off x="3633787" y="823979"/>
        <a:ext cx="3633787" cy="70043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7F862-C68D-406F-BF75-CEE5F5B28684}">
      <dsp:nvSpPr>
        <dsp:cNvPr id="0" name=""/>
        <dsp:cNvSpPr/>
      </dsp:nvSpPr>
      <dsp:spPr>
        <a:xfrm>
          <a:off x="3088805" y="2715564"/>
          <a:ext cx="2284869" cy="228486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Человеческий капитал</a:t>
          </a:r>
          <a:endParaRPr lang="ru-RU" sz="2000" kern="1200" dirty="0"/>
        </a:p>
      </dsp:txBody>
      <dsp:txXfrm>
        <a:off x="3088805" y="2715564"/>
        <a:ext cx="2284869" cy="2284869"/>
      </dsp:txXfrm>
    </dsp:sp>
    <dsp:sp modelId="{726A3C8D-85B4-4C44-8663-9E4195C81587}">
      <dsp:nvSpPr>
        <dsp:cNvPr id="0" name=""/>
        <dsp:cNvSpPr/>
      </dsp:nvSpPr>
      <dsp:spPr>
        <a:xfrm rot="11700000">
          <a:off x="1052715" y="2948240"/>
          <a:ext cx="1996782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AA6C3-3753-4CB5-925C-024111D3F5AE}">
      <dsp:nvSpPr>
        <dsp:cNvPr id="0" name=""/>
        <dsp:cNvSpPr/>
      </dsp:nvSpPr>
      <dsp:spPr>
        <a:xfrm>
          <a:off x="1421" y="2147181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Демография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(1 января 2019 — 31 декабря 2024)</a:t>
          </a:r>
          <a:endParaRPr lang="ru-RU" sz="2000" kern="1200" dirty="0"/>
        </a:p>
      </dsp:txBody>
      <dsp:txXfrm>
        <a:off x="1421" y="2147181"/>
        <a:ext cx="2170626" cy="1736500"/>
      </dsp:txXfrm>
    </dsp:sp>
    <dsp:sp modelId="{4DCECCF4-F69F-4584-9A7B-E8B3A3B74A7D}">
      <dsp:nvSpPr>
        <dsp:cNvPr id="0" name=""/>
        <dsp:cNvSpPr/>
      </dsp:nvSpPr>
      <dsp:spPr>
        <a:xfrm rot="14700000">
          <a:off x="2278982" y="1486831"/>
          <a:ext cx="1996782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08CCE-F655-43A5-B9EE-9B59A8C6A6E0}">
      <dsp:nvSpPr>
        <dsp:cNvPr id="0" name=""/>
        <dsp:cNvSpPr/>
      </dsp:nvSpPr>
      <dsp:spPr>
        <a:xfrm>
          <a:off x="1770122" y="39325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Здравоохранение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(1 января 2019 — 31 декабря 2024)</a:t>
          </a:r>
          <a:endParaRPr lang="ru-RU" sz="2000" kern="1200" dirty="0"/>
        </a:p>
      </dsp:txBody>
      <dsp:txXfrm>
        <a:off x="1770122" y="39325"/>
        <a:ext cx="2170626" cy="1736500"/>
      </dsp:txXfrm>
    </dsp:sp>
    <dsp:sp modelId="{4DE1556D-3D45-4D3E-9A6B-E74B54D26FE9}">
      <dsp:nvSpPr>
        <dsp:cNvPr id="0" name=""/>
        <dsp:cNvSpPr/>
      </dsp:nvSpPr>
      <dsp:spPr>
        <a:xfrm rot="17700000">
          <a:off x="4186715" y="1486831"/>
          <a:ext cx="1996782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9B8EE-7851-435C-B18C-B0EA1A3451E0}">
      <dsp:nvSpPr>
        <dsp:cNvPr id="0" name=""/>
        <dsp:cNvSpPr/>
      </dsp:nvSpPr>
      <dsp:spPr>
        <a:xfrm>
          <a:off x="4521731" y="39325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(1 января 2019 — 31 декабря 2024)</a:t>
          </a:r>
          <a:endParaRPr lang="ru-RU" sz="2000" kern="1200" dirty="0"/>
        </a:p>
      </dsp:txBody>
      <dsp:txXfrm>
        <a:off x="4521731" y="39325"/>
        <a:ext cx="2170626" cy="1736500"/>
      </dsp:txXfrm>
    </dsp:sp>
    <dsp:sp modelId="{5D0769F2-FF3D-42B8-980F-4DF28C6D258E}">
      <dsp:nvSpPr>
        <dsp:cNvPr id="0" name=""/>
        <dsp:cNvSpPr/>
      </dsp:nvSpPr>
      <dsp:spPr>
        <a:xfrm rot="20700000">
          <a:off x="5412982" y="2948240"/>
          <a:ext cx="1996782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4BB13-ED76-4E27-9CD6-9EA5720B61E7}">
      <dsp:nvSpPr>
        <dsp:cNvPr id="0" name=""/>
        <dsp:cNvSpPr/>
      </dsp:nvSpPr>
      <dsp:spPr>
        <a:xfrm>
          <a:off x="6290432" y="2147181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Культура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(1 января 2019 — 31 декабря 2024)</a:t>
          </a:r>
          <a:endParaRPr lang="ru-RU" sz="2000" kern="1200" dirty="0"/>
        </a:p>
      </dsp:txBody>
      <dsp:txXfrm>
        <a:off x="6290432" y="2147181"/>
        <a:ext cx="2170626" cy="17365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7F862-C68D-406F-BF75-CEE5F5B28684}">
      <dsp:nvSpPr>
        <dsp:cNvPr id="0" name=""/>
        <dsp:cNvSpPr/>
      </dsp:nvSpPr>
      <dsp:spPr>
        <a:xfrm>
          <a:off x="3088805" y="2753421"/>
          <a:ext cx="2284869" cy="22848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Комфортная среда для жизни</a:t>
          </a:r>
          <a:endParaRPr lang="ru-RU" sz="2300" kern="1200" dirty="0"/>
        </a:p>
      </dsp:txBody>
      <dsp:txXfrm>
        <a:off x="3088805" y="2753421"/>
        <a:ext cx="2284869" cy="2284869"/>
      </dsp:txXfrm>
    </dsp:sp>
    <dsp:sp modelId="{726A3C8D-85B4-4C44-8663-9E4195C81587}">
      <dsp:nvSpPr>
        <dsp:cNvPr id="0" name=""/>
        <dsp:cNvSpPr/>
      </dsp:nvSpPr>
      <dsp:spPr>
        <a:xfrm rot="12900000">
          <a:off x="1591410" y="2345052"/>
          <a:ext cx="1780098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AA6C3-3753-4CB5-925C-024111D3F5AE}">
      <dsp:nvSpPr>
        <dsp:cNvPr id="0" name=""/>
        <dsp:cNvSpPr/>
      </dsp:nvSpPr>
      <dsp:spPr>
        <a:xfrm>
          <a:off x="667060" y="1291885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Безопасные и качественные автомобильные дороги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(3 декабря 2018 —  31 декабря 2024)</a:t>
          </a:r>
          <a:endParaRPr lang="ru-RU" sz="1700" kern="1200" dirty="0"/>
        </a:p>
      </dsp:txBody>
      <dsp:txXfrm>
        <a:off x="667060" y="1291885"/>
        <a:ext cx="2170626" cy="1736500"/>
      </dsp:txXfrm>
    </dsp:sp>
    <dsp:sp modelId="{4DCECCF4-F69F-4584-9A7B-E8B3A3B74A7D}">
      <dsp:nvSpPr>
        <dsp:cNvPr id="0" name=""/>
        <dsp:cNvSpPr/>
      </dsp:nvSpPr>
      <dsp:spPr>
        <a:xfrm rot="16200000">
          <a:off x="3341190" y="1434174"/>
          <a:ext cx="1780098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08CCE-F655-43A5-B9EE-9B59A8C6A6E0}">
      <dsp:nvSpPr>
        <dsp:cNvPr id="0" name=""/>
        <dsp:cNvSpPr/>
      </dsp:nvSpPr>
      <dsp:spPr>
        <a:xfrm>
          <a:off x="3145926" y="1468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Жильё и городская среда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(1 октября 2018 —   31 декабря 2024)</a:t>
          </a:r>
          <a:endParaRPr lang="ru-RU" sz="1700" kern="1200" dirty="0"/>
        </a:p>
      </dsp:txBody>
      <dsp:txXfrm>
        <a:off x="3145926" y="1468"/>
        <a:ext cx="2170626" cy="1736500"/>
      </dsp:txXfrm>
    </dsp:sp>
    <dsp:sp modelId="{4DE1556D-3D45-4D3E-9A6B-E74B54D26FE9}">
      <dsp:nvSpPr>
        <dsp:cNvPr id="0" name=""/>
        <dsp:cNvSpPr/>
      </dsp:nvSpPr>
      <dsp:spPr>
        <a:xfrm rot="19500000">
          <a:off x="5090971" y="2345052"/>
          <a:ext cx="1780098" cy="65118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9B8EE-7851-435C-B18C-B0EA1A3451E0}">
      <dsp:nvSpPr>
        <dsp:cNvPr id="0" name=""/>
        <dsp:cNvSpPr/>
      </dsp:nvSpPr>
      <dsp:spPr>
        <a:xfrm>
          <a:off x="5624793" y="1291885"/>
          <a:ext cx="2170626" cy="17365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Экология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(1 октября 2018 — 31 декабря 2024)</a:t>
          </a:r>
          <a:endParaRPr lang="ru-RU" sz="1700" kern="1200" dirty="0"/>
        </a:p>
      </dsp:txBody>
      <dsp:txXfrm>
        <a:off x="5624793" y="1291885"/>
        <a:ext cx="2170626" cy="17365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17F862-C68D-406F-BF75-CEE5F5B28684}">
      <dsp:nvSpPr>
        <dsp:cNvPr id="0" name=""/>
        <dsp:cNvSpPr/>
      </dsp:nvSpPr>
      <dsp:spPr>
        <a:xfrm>
          <a:off x="3097730" y="3236117"/>
          <a:ext cx="2267019" cy="22670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Экономический рост</a:t>
          </a:r>
          <a:endParaRPr lang="ru-RU" sz="1800" kern="1200" dirty="0"/>
        </a:p>
      </dsp:txBody>
      <dsp:txXfrm>
        <a:off x="3097730" y="3236117"/>
        <a:ext cx="2267019" cy="2267019"/>
      </dsp:txXfrm>
    </dsp:sp>
    <dsp:sp modelId="{726A3C8D-85B4-4C44-8663-9E4195C81587}">
      <dsp:nvSpPr>
        <dsp:cNvPr id="0" name=""/>
        <dsp:cNvSpPr/>
      </dsp:nvSpPr>
      <dsp:spPr>
        <a:xfrm rot="10800000">
          <a:off x="794311" y="4046576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7AA6C3-3753-4CB5-925C-024111D3F5AE}">
      <dsp:nvSpPr>
        <dsp:cNvPr id="0" name=""/>
        <dsp:cNvSpPr/>
      </dsp:nvSpPr>
      <dsp:spPr>
        <a:xfrm>
          <a:off x="854" y="3734861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Наука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/>
            <a:t>(1 октября 2018 —                    31 декабря 2024)</a:t>
          </a:r>
          <a:endParaRPr lang="ru-RU" sz="1200" kern="1200" dirty="0"/>
        </a:p>
      </dsp:txBody>
      <dsp:txXfrm>
        <a:off x="854" y="3734861"/>
        <a:ext cx="1586913" cy="1269530"/>
      </dsp:txXfrm>
    </dsp:sp>
    <dsp:sp modelId="{4DCECCF4-F69F-4584-9A7B-E8B3A3B74A7D}">
      <dsp:nvSpPr>
        <dsp:cNvPr id="0" name=""/>
        <dsp:cNvSpPr/>
      </dsp:nvSpPr>
      <dsp:spPr>
        <a:xfrm rot="12960000">
          <a:off x="1242847" y="2666126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408CCE-F655-43A5-B9EE-9B59A8C6A6E0}">
      <dsp:nvSpPr>
        <dsp:cNvPr id="0" name=""/>
        <dsp:cNvSpPr/>
      </dsp:nvSpPr>
      <dsp:spPr>
        <a:xfrm>
          <a:off x="657249" y="1714685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Малое и среднее предпринимательство и поддержка индивидуальной предпринимательской инициативы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(15 октября 2018 —            31 декабря 2024)</a:t>
          </a:r>
          <a:endParaRPr lang="ru-RU" sz="1000" kern="1200" dirty="0"/>
        </a:p>
      </dsp:txBody>
      <dsp:txXfrm>
        <a:off x="657249" y="1714685"/>
        <a:ext cx="1586913" cy="1269530"/>
      </dsp:txXfrm>
    </dsp:sp>
    <dsp:sp modelId="{4DE1556D-3D45-4D3E-9A6B-E74B54D26FE9}">
      <dsp:nvSpPr>
        <dsp:cNvPr id="0" name=""/>
        <dsp:cNvSpPr/>
      </dsp:nvSpPr>
      <dsp:spPr>
        <a:xfrm rot="15120000">
          <a:off x="2417128" y="1812960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9B8EE-7851-435C-B18C-B0EA1A3451E0}">
      <dsp:nvSpPr>
        <dsp:cNvPr id="0" name=""/>
        <dsp:cNvSpPr/>
      </dsp:nvSpPr>
      <dsp:spPr>
        <a:xfrm>
          <a:off x="2375714" y="466148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Цифровая экономика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(1 октября 2018 —    31 декабря 2024)</a:t>
          </a:r>
          <a:endParaRPr lang="ru-RU" sz="1200" kern="1200" dirty="0"/>
        </a:p>
      </dsp:txBody>
      <dsp:txXfrm>
        <a:off x="2375714" y="466148"/>
        <a:ext cx="1586913" cy="1269530"/>
      </dsp:txXfrm>
    </dsp:sp>
    <dsp:sp modelId="{5B914467-FEAB-4429-B814-A05DCB484EB6}">
      <dsp:nvSpPr>
        <dsp:cNvPr id="0" name=""/>
        <dsp:cNvSpPr/>
      </dsp:nvSpPr>
      <dsp:spPr>
        <a:xfrm rot="17280000">
          <a:off x="3868620" y="1812960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97413C-6B06-4624-8254-B402245C732D}">
      <dsp:nvSpPr>
        <dsp:cNvPr id="0" name=""/>
        <dsp:cNvSpPr/>
      </dsp:nvSpPr>
      <dsp:spPr>
        <a:xfrm>
          <a:off x="4499852" y="466148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Производительность труда и поддержка занятости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(1 октября 2018 —                   31 декабря 2024)</a:t>
          </a:r>
          <a:endParaRPr lang="ru-RU" sz="1200" kern="1200" dirty="0"/>
        </a:p>
      </dsp:txBody>
      <dsp:txXfrm>
        <a:off x="4499852" y="466148"/>
        <a:ext cx="1586913" cy="1269530"/>
      </dsp:txXfrm>
    </dsp:sp>
    <dsp:sp modelId="{169ECFB5-18C9-4F99-BE55-D8D2C167CFDA}">
      <dsp:nvSpPr>
        <dsp:cNvPr id="0" name=""/>
        <dsp:cNvSpPr/>
      </dsp:nvSpPr>
      <dsp:spPr>
        <a:xfrm rot="19440000">
          <a:off x="5042901" y="2666126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7F54B-6D73-4AD4-A852-33DB870C9F16}">
      <dsp:nvSpPr>
        <dsp:cNvPr id="0" name=""/>
        <dsp:cNvSpPr/>
      </dsp:nvSpPr>
      <dsp:spPr>
        <a:xfrm>
          <a:off x="6218316" y="1714685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Международная кооперация и экспорт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(1 октября 2018 —                    31 декабря 2024)</a:t>
          </a:r>
          <a:endParaRPr lang="ru-RU" sz="1200" kern="1200" dirty="0"/>
        </a:p>
      </dsp:txBody>
      <dsp:txXfrm>
        <a:off x="6218316" y="1714685"/>
        <a:ext cx="1586913" cy="1269530"/>
      </dsp:txXfrm>
    </dsp:sp>
    <dsp:sp modelId="{7C7BDAFF-AEE7-4CE4-AC1F-317AADF5E3B9}">
      <dsp:nvSpPr>
        <dsp:cNvPr id="0" name=""/>
        <dsp:cNvSpPr/>
      </dsp:nvSpPr>
      <dsp:spPr>
        <a:xfrm>
          <a:off x="5491437" y="4046576"/>
          <a:ext cx="2176730" cy="6461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ACA43-8A15-450D-9526-BB9F0FDAC7F0}">
      <dsp:nvSpPr>
        <dsp:cNvPr id="0" name=""/>
        <dsp:cNvSpPr/>
      </dsp:nvSpPr>
      <dsp:spPr>
        <a:xfrm>
          <a:off x="6874711" y="3734861"/>
          <a:ext cx="1586913" cy="1269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Комплексный план модернизации и расширения магистральной инфраструктуры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(1 октября 2018 —                    31 декабря 2024)</a:t>
          </a:r>
          <a:endParaRPr lang="ru-RU" sz="1200" kern="1200" dirty="0"/>
        </a:p>
      </dsp:txBody>
      <dsp:txXfrm>
        <a:off x="6874711" y="3734861"/>
        <a:ext cx="1586913" cy="1269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0CF51-8C7B-4706-A7D0-FE6CD287AEA2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BC455-87FD-4852-88D4-B5C983208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51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08654-0566-475A-8949-72613F2A85E3}" type="datetimeFigureOut">
              <a:rPr lang="ru-RU" smtClean="0"/>
              <a:pPr/>
              <a:t>12.08.2019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38A1-71D0-4373-9B0C-2D483C30FF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28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«Поддержка инициатив населения муниципальных образований Самарской области» в 2018 году в СМИ обрела новый имидж, был разработан бренд государственной программы – Губернаторский проект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«СОдействие». </a:t>
            </a:r>
          </a:p>
          <a:p>
            <a:pPr lvl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проект представляет готовый механизм для выявления конкретных проблем граждан и их решения.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48070E-0A0E-45B6-8EEC-8B3C063F8F5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38A1-71D0-4373-9B0C-2D483C30FFA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49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Губернаторский проект «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реализуется в двух формах. </a:t>
            </a:r>
          </a:p>
          <a:p>
            <a:pPr lvl="1" eaLnBrk="1" hangingPunct="1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общественных проектов и решений, принятых на сходах граждан или референдумах. В </a:t>
            </a:r>
            <a:r>
              <a:rPr lang="ru-RU" alt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 нас будет интересовать механизм поддержки общественных проектов. </a:t>
            </a:r>
          </a:p>
          <a:p>
            <a:pPr lvl="1" eaLnBrk="1" hangingPunct="1"/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Сходы граждан и референдумы, согласно действующей редакции государственной программы, проводятся исключительно на территории городских и сельских поселений.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50CC4-17DA-4510-A927-4B1A32657BF7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Губернаторском проекте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реализуется 15 различных направлений, сформированных согласно 131 ФЗ «Об общих принципах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самоуправления на территории Самарской области».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экране направления представлены более детально. Здесь стоит сделать акцент на отличии Губернаторского проекта «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от прочих программ по благоустройству, таких как «Твой конструктор двора», «Комфортная городская среда» и пр.</a:t>
            </a:r>
          </a:p>
          <a:p>
            <a:endPara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городских округов и внутригородских районов представляются наиболее актуальными такие направления, как: дороги, освещение, спортивные объекты, парки и скверы, детские и спортивные площадки, озеленение, площадки для выгула собак, фестивали.</a:t>
            </a:r>
          </a:p>
          <a:p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муниципальных районах наиболее распространенным направлением в настоящее время является содержание мест захоронения, устройство детских и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спорт.площадок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обеспечение водоснабжения.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38A1-71D0-4373-9B0C-2D483C30FFA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96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проекты проходят конкурсный отбор. Отбор абсолютно объективен и основан на критериях, определенных государственной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програмой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критериев – основные – источники финансирования.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проекта обязательно должна быть сформирована из трех источников.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из местного бюджета – не менее 1% от стоимости реализации проекта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от юридических, физических лиц – не менее 7% от стоимости реализации проекта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областного бюджета – до 92% от стоимости реализации проекта.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сумма проекта и доли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определяются инициативной группой совместно с Администрацией, далее - на общем собрании граждан.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Соответственно, чем выше доли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МО и </a:t>
            </a:r>
            <a:r>
              <a:rPr lang="ru-RU" altLang="ru-RU" sz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физ.,юр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лиц, тем высший балл будет присвоен по каждому из критериев.</a:t>
            </a:r>
          </a:p>
          <a:p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Физ. и юр. лица </a:t>
            </a:r>
            <a:r>
              <a:rPr lang="en-US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-20%</a:t>
            </a:r>
            <a:r>
              <a:rPr lang="en-US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-7%, </a:t>
            </a:r>
          </a:p>
          <a:p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en-US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MAX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-30%</a:t>
            </a:r>
            <a:r>
              <a:rPr lang="en-US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  <a:r>
              <a:rPr lang="ru-RU" alt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-1%</a:t>
            </a:r>
          </a:p>
          <a:p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2017 г. конкурсный отбор прошли 13 проектов, из которых наиболее известным стал музей им. Рязанова, в 2018 г. конкурс общественных проектов прошло 82 инициативы. В </a:t>
            </a:r>
            <a:r>
              <a:rPr lang="ru-RU" alt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насоящее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осуществляется их реализация.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3BFFDF-E6E9-4089-8727-CBB3BAF3436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 проекта – группа жителей (от 2х человек), или ТОС или Глава МО или Представительный орган МО. Инициативная группа выступает инициатором проекта, курирует реализацию проекта и оформление документов для предоставления в конкурсную комиссию,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инициирование проекта жителями – осуществляет общественный за реализацией проекта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 жителей, после обращения в местную Администрацию с инициативой принимают совместное решение о проведении собрания с жителями. Далее Администрация совместно с инициативной группой осуществляет собрание жителей, на котором проект получает общественное одобрение проекта. Администрацией,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советом микрорайона на этом этапе составляется протокол собрания.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обсуждения проекта с жителями, местной Администрацией формируется полный пакет документов для участия в конкурсе. Администрация МО направляет пакет документов в Администрацию Губернатора Самарской области.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38A1-71D0-4373-9B0C-2D483C30FFA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58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 проекта – группа жителей (от 2х человек), или ТОС или Глава МО или Представительный орган МО. Инициативная группа выступает инициатором проекта, курирует реализацию проекта и оформление документов для предоставления в конкурсную комиссию,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инициирование проекта жителями – осуществляет общественный за реализацией проекта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Инициативная группа жителей, после обращения в местную Администрацию с инициативой принимают совместное решение о проведении собрания с жителями. Далее Администрация совместно с инициативной группой осуществляет собрание жителей, на котором проект получает общественное одобрение проекта. Администрацией,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советом микрорайона на этом этапе составляется протокол собрания.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обсуждения проекта с жителями, местной Администрацией формируется полный пакет документов для участия в конкурсе. Администрация МО направляет пакет документов в Администрацию Губернатора Самарской области.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38A1-71D0-4373-9B0C-2D483C30FFA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58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 и сумма на реализацию отдельного проекта не ограничена, однако, согласно условиям участия в Губернаторском проекте «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органичен объем </a:t>
            </a:r>
            <a:r>
              <a:rPr lang="ru-RU" alt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общественных проектов из областного бюджета в зависимости на муниципальное образование в 1 финансовый год. </a:t>
            </a:r>
          </a:p>
          <a:p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ВГР не используют свой потенциал участия в программе.</a:t>
            </a:r>
            <a:r>
              <a:rPr lang="ru-RU" alt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показали 2 предыдущих конкурса, Железнодорожный, Кировский, Куйбышевский, Ленинский, Самарский и Советский районы Самары не представили ни одного проекта.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CCDC79-B8AF-418E-9701-73850909254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кампания осуществляется 2 раза в год. Как правило, основная сумма подлежит распределению в первый конкурсный отбор, который приходится на 1 ноября . В мартовском конкурсе распределяется остаток средств, заложенный в государственной программе. В марте в конкурсе с большей вероятностью побеждают проекты, заявленные от МО, не принявших участие в конкурсе в ноябре, т.к. их МО не исчерпало свой установленный лимит в первом конкурсном отборе.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6A90EB-9FED-474D-8DEE-D3DCA91179A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дополнительных вопросов по участию в Губернаторском проекте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Вы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обратиться по указанному телефону или электронной почте Проекта. Вся актуальная информации о сроках подачи заявок, изменении форм документации и реализованных проектах размещается на официальных аккаунтах Губернаторского проекта «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социальных сетях: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Твиттер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Одноклассники, </a:t>
            </a:r>
            <a:r>
              <a:rPr lang="ru-RU" sz="1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C38A1-71D0-4373-9B0C-2D483C30FFA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712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103931" y="1691071"/>
            <a:ext cx="523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D0733"/>
                </a:solidFill>
                <a:latin typeface="Times New Roman" pitchFamily="18" charset="0"/>
                <a:cs typeface="Times New Roman" pitchFamily="18" charset="0"/>
              </a:rPr>
              <a:t>Губернаторский проект</a:t>
            </a: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84212" y="4015720"/>
            <a:ext cx="7775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Государственная программа Самарской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«Поддержка инициатив населения муниципальных образований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Самарской области» на 2017-2025 гг.</a:t>
            </a:r>
          </a:p>
        </p:txBody>
      </p:sp>
      <p:pic>
        <p:nvPicPr>
          <p:cNvPr id="307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643" y="2310196"/>
            <a:ext cx="29749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4427538" y="5568458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Гробер Ева Михайловна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2212975" y="496888"/>
            <a:ext cx="4986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Администрация Губернатора Самарской области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Департамент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внутренней политики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3" descr="kozelbl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6238"/>
            <a:ext cx="9763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10"/>
          <p:cNvSpPr>
            <a:spLocks noChangeArrowheads="1"/>
          </p:cNvSpPr>
          <p:nvPr/>
        </p:nvSpPr>
        <p:spPr bwMode="auto">
          <a:xfrm>
            <a:off x="900113" y="5968508"/>
            <a:ext cx="734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консультант управления по связям с депутатским корпусом 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общественными объединениями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21391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94" y="2034282"/>
            <a:ext cx="82912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«В </a:t>
            </a:r>
            <a:r>
              <a:rPr lang="ru-RU" sz="3200" i="1" dirty="0"/>
              <a:t>случае если общественные проекты, представленные на рассмотрение конкурсной комиссии </a:t>
            </a:r>
            <a:r>
              <a:rPr lang="ru-RU" sz="3200" b="1" i="1" dirty="0"/>
              <a:t>до 1 ноября, 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не </a:t>
            </a:r>
            <a:r>
              <a:rPr lang="ru-RU" sz="3200" b="1" i="1" dirty="0"/>
              <a:t>проходят конкурсный отбор</a:t>
            </a:r>
            <a:r>
              <a:rPr lang="ru-RU" sz="3200" i="1" dirty="0"/>
              <a:t>,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конкурсная </a:t>
            </a:r>
            <a:r>
              <a:rPr lang="ru-RU" sz="3200" i="1" dirty="0"/>
              <a:t>документация по данным общественным проектам </a:t>
            </a:r>
            <a:r>
              <a:rPr lang="ru-RU" sz="3200" b="1" i="1" dirty="0"/>
              <a:t>переходит</a:t>
            </a:r>
            <a:r>
              <a:rPr lang="ru-RU" sz="3200" i="1" dirty="0"/>
              <a:t>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на </a:t>
            </a:r>
            <a:r>
              <a:rPr lang="ru-RU" sz="3200" i="1" dirty="0"/>
              <a:t>рассмотрение конкурсной комиссии </a:t>
            </a:r>
            <a:endParaRPr lang="ru-RU" sz="3200" i="1" dirty="0" smtClean="0"/>
          </a:p>
          <a:p>
            <a:pPr algn="ctr"/>
            <a:r>
              <a:rPr lang="ru-RU" sz="3200" b="1" i="1" dirty="0" smtClean="0"/>
              <a:t>до </a:t>
            </a:r>
            <a:r>
              <a:rPr lang="ru-RU" sz="3200" b="1" i="1" dirty="0"/>
              <a:t>1 марта </a:t>
            </a:r>
            <a:r>
              <a:rPr lang="ru-RU" sz="3200" i="1" dirty="0"/>
              <a:t>следующего </a:t>
            </a:r>
            <a:r>
              <a:rPr lang="ru-RU" sz="3200" i="1" dirty="0" smtClean="0"/>
              <a:t>года» 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4387" y="318767"/>
            <a:ext cx="868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изменения </a:t>
            </a:r>
          </a:p>
          <a:p>
            <a:pPr algn="ctr"/>
            <a:r>
              <a:rPr lang="ru-RU" sz="3600" b="1" dirty="0" smtClean="0"/>
              <a:t>в Государственную программу</a:t>
            </a:r>
            <a:endParaRPr lang="ru-RU" sz="3600" b="1" dirty="0"/>
          </a:p>
        </p:txBody>
      </p:sp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60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194" y="626039"/>
            <a:ext cx="716622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«Перенос</a:t>
            </a:r>
            <a:r>
              <a:rPr lang="ru-RU" sz="3200" i="1" dirty="0" smtClean="0"/>
              <a:t> </a:t>
            </a:r>
            <a:r>
              <a:rPr lang="ru-RU" sz="3200" i="1" dirty="0"/>
              <a:t>конкурсной документации,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не </a:t>
            </a:r>
            <a:r>
              <a:rPr lang="ru-RU" sz="3200" i="1" dirty="0"/>
              <a:t>прошедшей конкурсный отбор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в </a:t>
            </a:r>
            <a:r>
              <a:rPr lang="ru-RU" sz="3200" i="1" dirty="0"/>
              <a:t>рамках одного финансового года, </a:t>
            </a:r>
            <a:r>
              <a:rPr lang="ru-RU" sz="3200" b="1" i="1" dirty="0"/>
              <a:t>осуществляется на основании письменного обращения главы </a:t>
            </a:r>
            <a:r>
              <a:rPr lang="ru-RU" sz="3200" i="1" dirty="0"/>
              <a:t>Администрации соответствующего муниципального образования в адрес председателя конкурсной комиссии </a:t>
            </a:r>
            <a:endParaRPr lang="ru-RU" sz="3200" i="1" dirty="0" smtClean="0"/>
          </a:p>
          <a:p>
            <a:pPr algn="ctr"/>
            <a:r>
              <a:rPr lang="ru-RU" sz="3200" b="1" i="1" dirty="0" smtClean="0"/>
              <a:t>не </a:t>
            </a:r>
            <a:r>
              <a:rPr lang="ru-RU" sz="3200" b="1" i="1" dirty="0"/>
              <a:t>позднее 30 календарных дней 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с </a:t>
            </a:r>
            <a:r>
              <a:rPr lang="ru-RU" sz="3200" b="1" i="1" dirty="0"/>
              <a:t>даты заседания </a:t>
            </a:r>
            <a:endParaRPr lang="ru-RU" sz="3200" b="1" i="1" dirty="0" smtClean="0"/>
          </a:p>
          <a:p>
            <a:pPr algn="ctr"/>
            <a:r>
              <a:rPr lang="ru-RU" sz="3200" b="1" i="1" dirty="0" smtClean="0"/>
              <a:t>конкурсной </a:t>
            </a:r>
            <a:r>
              <a:rPr lang="ru-RU" sz="3200" b="1" i="1" dirty="0" smtClean="0"/>
              <a:t>комиссии</a:t>
            </a:r>
            <a:r>
              <a:rPr lang="ru-RU" sz="3200" i="1" dirty="0" smtClean="0"/>
              <a:t>»</a:t>
            </a:r>
            <a:endParaRPr lang="ru-RU" sz="3200" i="1" dirty="0"/>
          </a:p>
        </p:txBody>
      </p:sp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37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457200" y="236538"/>
            <a:ext cx="8458200" cy="10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8163" indent="-2730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717550" indent="-179388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896938" indent="-179388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1076325" indent="-27305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15335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19907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24479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29051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рассмотрения </a:t>
            </a:r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заявок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865348373"/>
              </p:ext>
            </p:extLst>
          </p:nvPr>
        </p:nvGraphicFramePr>
        <p:xfrm>
          <a:off x="893852" y="1903127"/>
          <a:ext cx="7267575" cy="384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7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244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53" y="1960590"/>
            <a:ext cx="82193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«Общественные проекты,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начиная с </a:t>
            </a:r>
            <a:r>
              <a:rPr lang="ru-RU" sz="3200" i="1" dirty="0"/>
              <a:t>2020 года,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представляются на </a:t>
            </a:r>
            <a:r>
              <a:rPr lang="ru-RU" sz="3200" i="1" dirty="0"/>
              <a:t>рассмотрение конкурсной комиссии ежегодно </a:t>
            </a:r>
            <a:endParaRPr lang="ru-RU" sz="3200" i="1" dirty="0" smtClean="0"/>
          </a:p>
          <a:p>
            <a:pPr algn="ctr"/>
            <a:r>
              <a:rPr lang="ru-RU" sz="3200" b="1" u="sng" dirty="0" smtClean="0"/>
              <a:t>с </a:t>
            </a:r>
            <a:r>
              <a:rPr lang="ru-RU" sz="3200" b="1" u="sng" dirty="0"/>
              <a:t>1 января до 1 марта</a:t>
            </a:r>
            <a:r>
              <a:rPr lang="ru-RU" sz="3200" i="1" dirty="0"/>
              <a:t>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и </a:t>
            </a:r>
            <a:r>
              <a:rPr lang="ru-RU" sz="3200" b="1" u="sng" dirty="0"/>
              <a:t>с 1 сентября до 1 ноября</a:t>
            </a:r>
            <a:r>
              <a:rPr lang="ru-RU" sz="3200" i="1" dirty="0"/>
              <a:t>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включительно»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4387" y="318767"/>
            <a:ext cx="868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изменения </a:t>
            </a:r>
          </a:p>
          <a:p>
            <a:pPr algn="ctr"/>
            <a:r>
              <a:rPr lang="ru-RU" sz="3600" b="1" dirty="0" smtClean="0"/>
              <a:t>в Государственную программу</a:t>
            </a:r>
            <a:endParaRPr lang="ru-RU" sz="3600" b="1" dirty="0"/>
          </a:p>
        </p:txBody>
      </p:sp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48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16" y="1864669"/>
            <a:ext cx="79059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/>
              <a:t>Обеспечение равного права на участие </a:t>
            </a:r>
            <a:r>
              <a:rPr lang="ru-RU" sz="2800" dirty="0" smtClean="0"/>
              <a:t>в конкурсе всех </a:t>
            </a:r>
            <a:r>
              <a:rPr lang="ru-RU" sz="2800" dirty="0"/>
              <a:t>муниципальных образований, в том числе с низким объемом </a:t>
            </a:r>
            <a:r>
              <a:rPr lang="ru-RU" sz="2800" dirty="0" smtClean="0"/>
              <a:t>софинансирования местным бюджетом.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560" y="324106"/>
            <a:ext cx="654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План изменений </a:t>
            </a:r>
            <a:endParaRPr lang="ru-RU" sz="3600" b="1" dirty="0">
              <a:solidFill>
                <a:srgbClr val="0070C0"/>
              </a:solidFill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в Государственную </a:t>
            </a:r>
            <a:r>
              <a:rPr lang="ru-RU" sz="3600" b="1" dirty="0" smtClean="0">
                <a:solidFill>
                  <a:srgbClr val="0070C0"/>
                </a:solidFill>
              </a:rPr>
              <a:t>программу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5182" y="4722921"/>
            <a:ext cx="26927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>Изменение весов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по </a:t>
            </a:r>
            <a:r>
              <a:rPr lang="ru-RU" sz="2800" dirty="0">
                <a:solidFill>
                  <a:prstClr val="black"/>
                </a:solidFill>
              </a:rPr>
              <a:t>критериям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9449" y="4722922"/>
            <a:ext cx="2887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>Добавление новых критериев оценки</a:t>
            </a:r>
          </a:p>
        </p:txBody>
      </p:sp>
      <p:cxnSp>
        <p:nvCxnSpPr>
          <p:cNvPr id="7" name="Прямая со стрелкой 6"/>
          <p:cNvCxnSpPr>
            <a:stCxn id="2" idx="2"/>
            <a:endCxn id="5" idx="0"/>
          </p:cNvCxnSpPr>
          <p:nvPr/>
        </p:nvCxnSpPr>
        <p:spPr>
          <a:xfrm flipH="1">
            <a:off x="2203388" y="3680551"/>
            <a:ext cx="2319810" cy="104237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>
            <a:off x="4523198" y="3680551"/>
            <a:ext cx="2298371" cy="104237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8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191" y="1824843"/>
            <a:ext cx="792137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/>
              <a:t>Приведение шкалы оценивания </a:t>
            </a:r>
            <a:r>
              <a:rPr lang="ru-RU" sz="2800" dirty="0" smtClean="0"/>
              <a:t>общественных </a:t>
            </a:r>
            <a:r>
              <a:rPr lang="ru-RU" sz="2800" dirty="0"/>
              <a:t>проектов к 100-балльной системе. </a:t>
            </a:r>
            <a:endParaRPr lang="ru-RU" sz="2800" dirty="0" smtClean="0"/>
          </a:p>
          <a:p>
            <a:pPr indent="360363"/>
            <a:endParaRPr lang="ru-RU" dirty="0" smtClean="0"/>
          </a:p>
          <a:p>
            <a:pPr indent="360363" algn="just"/>
            <a:r>
              <a:rPr lang="ru-RU" sz="2000" i="1" dirty="0" smtClean="0"/>
              <a:t>В </a:t>
            </a:r>
            <a:r>
              <a:rPr lang="ru-RU" sz="2000" i="1" dirty="0"/>
              <a:t>настоящее время максимально возможный балл по общественному проекту 205 б.</a:t>
            </a:r>
          </a:p>
        </p:txBody>
      </p:sp>
      <p:sp>
        <p:nvSpPr>
          <p:cNvPr id="3" name="Пятно 2 2"/>
          <p:cNvSpPr/>
          <p:nvPr/>
        </p:nvSpPr>
        <p:spPr>
          <a:xfrm rot="21098781">
            <a:off x="504248" y="4022409"/>
            <a:ext cx="8214076" cy="2075259"/>
          </a:xfrm>
          <a:prstGeom prst="irregularSeal2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 баллов</a:t>
            </a:r>
            <a:endParaRPr lang="ru-RU" sz="5400" b="1" cap="none" spc="0" dirty="0">
              <a:ln w="11430"/>
              <a:gradFill flip="none" rotWithShape="1"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7560" y="324106"/>
            <a:ext cx="654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План изменений </a:t>
            </a:r>
            <a:endParaRPr lang="ru-RU" sz="3600" b="1" dirty="0">
              <a:solidFill>
                <a:srgbClr val="0070C0"/>
              </a:solidFill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</a:rPr>
              <a:t>в Государственную </a:t>
            </a:r>
            <a:r>
              <a:rPr lang="ru-RU" sz="3600" b="1" dirty="0" smtClean="0">
                <a:solidFill>
                  <a:srgbClr val="0070C0"/>
                </a:solidFill>
              </a:rPr>
              <a:t>программу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833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342" y="1920505"/>
            <a:ext cx="610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форме заявки на участие в конкурсе: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9956" y="352361"/>
            <a:ext cx="47182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План изменений 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</a:rPr>
              <a:t>в Приказ АГСО №27па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568" y="2962951"/>
            <a:ext cx="582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dirty="0"/>
              <a:t>Определение инициатора </a:t>
            </a:r>
            <a:r>
              <a:rPr lang="ru-RU" sz="2800" dirty="0" smtClean="0"/>
              <a:t>проекта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33" y="3678149"/>
            <a:ext cx="8722759" cy="185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9863" y="4515449"/>
            <a:ext cx="3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1697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9217" y="458464"/>
            <a:ext cx="5157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2. </a:t>
            </a:r>
            <a:r>
              <a:rPr lang="ru-RU" sz="2800" dirty="0" smtClean="0">
                <a:solidFill>
                  <a:prstClr val="black"/>
                </a:solidFill>
              </a:rPr>
              <a:t>Состав </a:t>
            </a:r>
            <a:r>
              <a:rPr lang="ru-RU" sz="2800" dirty="0">
                <a:solidFill>
                  <a:prstClr val="black"/>
                </a:solidFill>
              </a:rPr>
              <a:t>инициативной </a:t>
            </a:r>
            <a:r>
              <a:rPr lang="ru-RU" sz="2800" dirty="0" smtClean="0">
                <a:solidFill>
                  <a:prstClr val="black"/>
                </a:solidFill>
              </a:rPr>
              <a:t>группы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5562"/>
            <a:ext cx="90963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907" y="3212431"/>
            <a:ext cx="7344560" cy="34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471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7976" y="294471"/>
            <a:ext cx="5732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3. Согласие </a:t>
            </a:r>
            <a:r>
              <a:rPr lang="ru-RU" sz="2800" dirty="0">
                <a:solidFill>
                  <a:prstClr val="black"/>
                </a:solidFill>
              </a:rPr>
              <a:t>на обработку персональных </a:t>
            </a:r>
            <a:r>
              <a:rPr lang="ru-RU" sz="2800" dirty="0" smtClean="0">
                <a:solidFill>
                  <a:prstClr val="black"/>
                </a:solidFill>
              </a:rPr>
              <a:t>данных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75" y="1558889"/>
            <a:ext cx="7941383" cy="45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143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922" y="311265"/>
            <a:ext cx="716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4. Соотношение </a:t>
            </a:r>
            <a:r>
              <a:rPr lang="ru-RU" sz="2800" dirty="0">
                <a:solidFill>
                  <a:prstClr val="black"/>
                </a:solidFill>
              </a:rPr>
              <a:t>общественных проектов </a:t>
            </a:r>
            <a:endParaRPr lang="ru-RU" sz="28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с </a:t>
            </a:r>
            <a:r>
              <a:rPr lang="ru-RU" sz="2800" dirty="0">
                <a:solidFill>
                  <a:prstClr val="black"/>
                </a:solidFill>
              </a:rPr>
              <a:t>национальными </a:t>
            </a:r>
            <a:r>
              <a:rPr lang="ru-RU" sz="2800" dirty="0" smtClean="0">
                <a:solidFill>
                  <a:prstClr val="black"/>
                </a:solidFill>
              </a:rPr>
              <a:t>проектами</a:t>
            </a: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877298711"/>
              </p:ext>
            </p:extLst>
          </p:nvPr>
        </p:nvGraphicFramePr>
        <p:xfrm>
          <a:off x="363021" y="1448656"/>
          <a:ext cx="8462480" cy="503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71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110" y="438880"/>
            <a:ext cx="6418535" cy="99950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поддержки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90324721"/>
              </p:ext>
            </p:extLst>
          </p:nvPr>
        </p:nvGraphicFramePr>
        <p:xfrm>
          <a:off x="315311" y="1182414"/>
          <a:ext cx="8355724" cy="536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645" y="355308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197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67232577"/>
              </p:ext>
            </p:extLst>
          </p:nvPr>
        </p:nvGraphicFramePr>
        <p:xfrm>
          <a:off x="352746" y="924675"/>
          <a:ext cx="8462480" cy="503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822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930829891"/>
              </p:ext>
            </p:extLst>
          </p:nvPr>
        </p:nvGraphicFramePr>
        <p:xfrm>
          <a:off x="352746" y="267128"/>
          <a:ext cx="8462480" cy="596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549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4082" y="1391433"/>
            <a:ext cx="81859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400" dirty="0"/>
              <a:t>Документы, подтверждающие общую стоимость общественного проекта (рабочий проект, прейскурант, прайс-лист проектно-сметная документация, смета, локальная смета, сметный расчет, коммерческие предложения и другие)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8815" y="311265"/>
            <a:ext cx="716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5. </a:t>
            </a:r>
            <a:r>
              <a:rPr lang="ru-RU" sz="2800" dirty="0"/>
              <a:t>Необходимость предоставления </a:t>
            </a:r>
            <a:endParaRPr lang="ru-RU" sz="2800" dirty="0" smtClean="0"/>
          </a:p>
          <a:p>
            <a:pPr algn="ctr"/>
            <a:r>
              <a:rPr lang="ru-RU" sz="2800" dirty="0" smtClean="0"/>
              <a:t>расчетно-сметной документации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9218" name="Picture 2" descr="ÐÐ°ÑÑÐ¸Ð½ÐºÐ¸ Ð¿Ð¾ Ð·Ð°Ð¿ÑÐ¾ÑÑ ÑÑÐ¾Ð¸Ð¼Ð¾Ñ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817" y="3330425"/>
            <a:ext cx="6154220" cy="32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311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654" y="1601275"/>
            <a:ext cx="8152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dirty="0" smtClean="0"/>
              <a:t>Предоставляемый </a:t>
            </a:r>
            <a:r>
              <a:rPr lang="ru-RU" sz="2800" dirty="0"/>
              <a:t>фрагмент видео не должен превышать 10 </a:t>
            </a:r>
            <a:r>
              <a:rPr lang="ru-RU" sz="2800" dirty="0" smtClean="0"/>
              <a:t>минут.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8815" y="311265"/>
            <a:ext cx="716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6. </a:t>
            </a:r>
            <a:r>
              <a:rPr lang="ru-RU" sz="2800" dirty="0"/>
              <a:t>Фото и видео-фиксация обсуждения общественного проекта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42" name="Picture 2" descr="ÐÐ°ÑÑÐ¸Ð½ÐºÐ¸ Ð¿Ð¾ Ð·Ð°Ð¿ÑÐ¾ÑÑ ÑÐ¾ÑÐ¾ Ð¸ Ð²Ð¸Ð´Ðµ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06" y="2667609"/>
            <a:ext cx="6822041" cy="3837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4690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101" y="1191802"/>
            <a:ext cx="76028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Краткое перечисление всех </a:t>
            </a:r>
          </a:p>
          <a:p>
            <a:pPr algn="ctr"/>
            <a:r>
              <a:rPr lang="ru-RU" sz="2800" i="1" dirty="0" smtClean="0"/>
              <a:t>предложений населения, </a:t>
            </a:r>
          </a:p>
          <a:p>
            <a:pPr algn="ctr"/>
            <a:r>
              <a:rPr lang="ru-RU" sz="2800" i="1" dirty="0" smtClean="0"/>
              <a:t>которые были вынесены на обсуждение </a:t>
            </a:r>
          </a:p>
          <a:p>
            <a:pPr algn="ctr"/>
            <a:r>
              <a:rPr lang="ru-RU" sz="2800" i="1" dirty="0" smtClean="0"/>
              <a:t>(с кратким описанием проектных инициатив).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135739" y="520932"/>
            <a:ext cx="5057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протоколе собрания граждан:</a:t>
            </a:r>
          </a:p>
        </p:txBody>
      </p:sp>
      <p:pic>
        <p:nvPicPr>
          <p:cNvPr id="6146" name="Picture 2" descr="ÐÐ°ÑÑÐ¸Ð½ÐºÐ¸ Ð¿Ð¾ Ð·Ð°Ð¿ÑÐ¾ÑÑ Ð¼ÑÑÐ»Ð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85" b="12840"/>
          <a:stretch/>
        </p:blipFill>
        <p:spPr bwMode="auto">
          <a:xfrm>
            <a:off x="1392952" y="3264377"/>
            <a:ext cx="6543176" cy="31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005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130425" y="346075"/>
            <a:ext cx="4887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266950" y="1876425"/>
            <a:ext cx="526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/>
              <a:t>Тел.: </a:t>
            </a:r>
            <a:r>
              <a:rPr lang="ru-RU" altLang="ru-RU" sz="2400" dirty="0"/>
              <a:t>8 (846) 333-41-50</a:t>
            </a:r>
          </a:p>
        </p:txBody>
      </p:sp>
      <p:pic>
        <p:nvPicPr>
          <p:cNvPr id="13318" name="Picture 2" descr="ÐÐ°ÑÑÐ¸Ð½ÐºÐ¸ Ð¿Ð¾ Ð·Ð°Ð¿ÑÐ¾ÑÑ Ð·Ð½Ð°ÑÐºÐ¸ ÑÐ²Ð¸ÑÑÐµÑ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2" r="13782"/>
          <a:stretch>
            <a:fillRect/>
          </a:stretch>
        </p:blipFill>
        <p:spPr bwMode="auto">
          <a:xfrm>
            <a:off x="1711325" y="3505200"/>
            <a:ext cx="4048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ÐÐ°ÑÑÐ¸Ð½ÐºÐ¸ Ð¿Ð¾ Ð·Ð°Ð¿ÑÐ¾ÑÑ Ð·Ð½Ð°ÑÐºÐ¸ Ð²Ð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338" y="2979738"/>
            <a:ext cx="4175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ÐÐ°ÑÑÐ¸Ð½ÐºÐ¸ Ð¿Ð¾ Ð·Ð°Ð¿ÑÐ¾ÑÑ Ð·Ð½Ð°ÑÐºÐ¸ Ð¿Ð¾ÑÑ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444750"/>
            <a:ext cx="4175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" descr="ÐÐ°ÑÑÐ¸Ð½ÐºÐ¸ Ð¿Ð¾ Ð·Ð°Ð¿ÑÐ¾ÑÑ Ð·Ð½Ð°ÑÐºÐ¸ Ð¸Ð½ÑÑÐ°Ð³ÑÐ°Ð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568825"/>
            <a:ext cx="3635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ÐÐ°ÑÑÐ¸Ð½ÐºÐ¸ Ð¿Ð¾ Ð·Ð°Ð¿ÑÐ¾ÑÑ Ð·Ð½Ð°ÑÐºÐ¸ Ð¾Ð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"/>
          <a:stretch>
            <a:fillRect/>
          </a:stretch>
        </p:blipFill>
        <p:spPr bwMode="auto">
          <a:xfrm>
            <a:off x="1697038" y="3983038"/>
            <a:ext cx="43338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911350"/>
            <a:ext cx="3905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2266950" y="2400300"/>
            <a:ext cx="526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/>
              <a:t>E-mail</a:t>
            </a:r>
            <a:r>
              <a:rPr lang="ru-RU" altLang="ru-RU" sz="2400" b="1"/>
              <a:t>: </a:t>
            </a:r>
            <a:r>
              <a:rPr lang="en-US" altLang="ru-RU" sz="2400"/>
              <a:t>projectsodeistvie@yandex.ru</a:t>
            </a:r>
            <a:endParaRPr lang="ru-RU" altLang="ru-RU" sz="2400"/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2266950" y="2928938"/>
            <a:ext cx="526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ВКонтакте: </a:t>
            </a:r>
            <a:r>
              <a:rPr lang="en-US" altLang="ru-RU" sz="2400"/>
              <a:t>@SOdeistvie63</a:t>
            </a:r>
            <a:endParaRPr lang="ru-RU" altLang="ru-RU" sz="2400"/>
          </a:p>
        </p:txBody>
      </p:sp>
      <p:sp>
        <p:nvSpPr>
          <p:cNvPr id="13326" name="TextBox 17"/>
          <p:cNvSpPr txBox="1">
            <a:spLocks noChangeArrowheads="1"/>
          </p:cNvSpPr>
          <p:nvPr/>
        </p:nvSpPr>
        <p:spPr bwMode="auto">
          <a:xfrm>
            <a:off x="2266950" y="3460750"/>
            <a:ext cx="526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/>
              <a:t>Twitter</a:t>
            </a:r>
            <a:r>
              <a:rPr lang="ru-RU" altLang="ru-RU" sz="2400" b="1"/>
              <a:t>: </a:t>
            </a:r>
            <a:r>
              <a:rPr lang="en-US" altLang="ru-RU" sz="2400"/>
              <a:t>@SOdeistvie63</a:t>
            </a:r>
            <a:endParaRPr lang="ru-RU" altLang="ru-RU" sz="2400"/>
          </a:p>
        </p:txBody>
      </p:sp>
      <p:sp>
        <p:nvSpPr>
          <p:cNvPr id="13327" name="TextBox 18"/>
          <p:cNvSpPr txBox="1">
            <a:spLocks noChangeArrowheads="1"/>
          </p:cNvSpPr>
          <p:nvPr/>
        </p:nvSpPr>
        <p:spPr bwMode="auto">
          <a:xfrm>
            <a:off x="2266950" y="3975100"/>
            <a:ext cx="5267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Одноклассники: </a:t>
            </a:r>
            <a:r>
              <a:rPr lang="en-US" altLang="ru-RU" sz="2400"/>
              <a:t>@SOdeistvie63</a:t>
            </a:r>
            <a:endParaRPr lang="ru-RU" altLang="ru-RU" sz="2400"/>
          </a:p>
        </p:txBody>
      </p:sp>
      <p:sp>
        <p:nvSpPr>
          <p:cNvPr id="13328" name="TextBox 19"/>
          <p:cNvSpPr txBox="1">
            <a:spLocks noChangeArrowheads="1"/>
          </p:cNvSpPr>
          <p:nvPr/>
        </p:nvSpPr>
        <p:spPr bwMode="auto">
          <a:xfrm>
            <a:off x="2266950" y="4519613"/>
            <a:ext cx="5267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/>
              <a:t>Instagram</a:t>
            </a:r>
            <a:r>
              <a:rPr lang="ru-RU" altLang="ru-RU" sz="2400" b="1"/>
              <a:t>: </a:t>
            </a:r>
            <a:r>
              <a:rPr lang="en-US" altLang="ru-RU" sz="2400"/>
              <a:t>@SOdeistvie63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xmlns="" val="276825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675" y="2665411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8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77" y="1431533"/>
            <a:ext cx="4378594" cy="44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471" y="1431533"/>
            <a:ext cx="4479545" cy="44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3378200" y="466725"/>
            <a:ext cx="270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</p:txBody>
      </p:sp>
      <p:pic>
        <p:nvPicPr>
          <p:cNvPr id="717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8787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60338"/>
            <a:ext cx="8458200" cy="8874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DD7E0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D7E0E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</a:t>
            </a:r>
          </a:p>
          <a:p>
            <a:pPr algn="ctr" eaLnBrk="1" hangingPunct="1">
              <a:defRPr/>
            </a:pPr>
            <a:r>
              <a:rPr lang="ru-RU" sz="36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проектов</a:t>
            </a:r>
            <a:endParaRPr lang="ru-RU" dirty="0"/>
          </a:p>
        </p:txBody>
      </p:sp>
      <p:sp>
        <p:nvSpPr>
          <p:cNvPr id="5126" name="Прямоугольник 2"/>
          <p:cNvSpPr>
            <a:spLocks noChangeArrowheads="1"/>
          </p:cNvSpPr>
          <p:nvPr/>
        </p:nvSpPr>
        <p:spPr bwMode="auto">
          <a:xfrm>
            <a:off x="1625244" y="6238026"/>
            <a:ext cx="6122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реализовано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общественных проекта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2427428" y="1047750"/>
            <a:ext cx="4480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9809" y="1570268"/>
            <a:ext cx="8308376" cy="4412683"/>
            <a:chOff x="205018" y="1248438"/>
            <a:chExt cx="8393706" cy="4526177"/>
          </a:xfrm>
        </p:grpSpPr>
        <p:grpSp>
          <p:nvGrpSpPr>
            <p:cNvPr id="8" name="Group 4416"/>
            <p:cNvGrpSpPr>
              <a:grpSpLocks/>
            </p:cNvGrpSpPr>
            <p:nvPr/>
          </p:nvGrpSpPr>
          <p:grpSpPr bwMode="auto">
            <a:xfrm>
              <a:off x="205018" y="1736015"/>
              <a:ext cx="7309159" cy="4038600"/>
              <a:chOff x="116" y="890"/>
              <a:chExt cx="4756" cy="2628"/>
            </a:xfrm>
          </p:grpSpPr>
          <p:sp>
            <p:nvSpPr>
              <p:cNvPr id="13" name="Line 4413"/>
              <p:cNvSpPr>
                <a:spLocks noChangeShapeType="1"/>
              </p:cNvSpPr>
              <p:nvPr/>
            </p:nvSpPr>
            <p:spPr bwMode="auto">
              <a:xfrm flipV="1">
                <a:off x="4500" y="2058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4338"/>
              <p:cNvSpPr>
                <a:spLocks noChangeShapeType="1"/>
              </p:cNvSpPr>
              <p:nvPr/>
            </p:nvSpPr>
            <p:spPr bwMode="auto">
              <a:xfrm flipH="1">
                <a:off x="741" y="2175"/>
                <a:ext cx="368" cy="662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Line 4337"/>
              <p:cNvSpPr>
                <a:spLocks noChangeShapeType="1"/>
              </p:cNvSpPr>
              <p:nvPr/>
            </p:nvSpPr>
            <p:spPr bwMode="auto">
              <a:xfrm>
                <a:off x="2489" y="2247"/>
                <a:ext cx="370" cy="668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4314"/>
              <p:cNvSpPr>
                <a:spLocks/>
              </p:cNvSpPr>
              <p:nvPr/>
            </p:nvSpPr>
            <p:spPr bwMode="auto">
              <a:xfrm>
                <a:off x="1741" y="8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4315"/>
              <p:cNvSpPr>
                <a:spLocks noChangeArrowheads="1"/>
              </p:cNvSpPr>
              <p:nvPr/>
            </p:nvSpPr>
            <p:spPr bwMode="auto">
              <a:xfrm>
                <a:off x="1442" y="109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4316"/>
              <p:cNvSpPr>
                <a:spLocks noChangeArrowheads="1"/>
              </p:cNvSpPr>
              <p:nvPr/>
            </p:nvSpPr>
            <p:spPr bwMode="auto">
              <a:xfrm>
                <a:off x="1442" y="1099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4317"/>
              <p:cNvSpPr>
                <a:spLocks/>
              </p:cNvSpPr>
              <p:nvPr/>
            </p:nvSpPr>
            <p:spPr bwMode="auto">
              <a:xfrm>
                <a:off x="1442" y="10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4320"/>
              <p:cNvSpPr>
                <a:spLocks/>
              </p:cNvSpPr>
              <p:nvPr/>
            </p:nvSpPr>
            <p:spPr bwMode="auto">
              <a:xfrm>
                <a:off x="116" y="2967"/>
                <a:ext cx="2649" cy="551"/>
              </a:xfrm>
              <a:custGeom>
                <a:avLst/>
                <a:gdLst>
                  <a:gd name="T0" fmla="*/ 302 w 3085"/>
                  <a:gd name="T1" fmla="*/ 0 h 642"/>
                  <a:gd name="T2" fmla="*/ 0 w 3085"/>
                  <a:gd name="T3" fmla="*/ 551 h 642"/>
                  <a:gd name="T4" fmla="*/ 1326 w 3085"/>
                  <a:gd name="T5" fmla="*/ 551 h 642"/>
                  <a:gd name="T6" fmla="*/ 1326 w 3085"/>
                  <a:gd name="T7" fmla="*/ 551 h 642"/>
                  <a:gd name="T8" fmla="*/ 2649 w 3085"/>
                  <a:gd name="T9" fmla="*/ 551 h 642"/>
                  <a:gd name="T10" fmla="*/ 2348 w 3085"/>
                  <a:gd name="T11" fmla="*/ 0 h 642"/>
                  <a:gd name="T12" fmla="*/ 302 w 3085"/>
                  <a:gd name="T13" fmla="*/ 0 h 6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85" h="642">
                    <a:moveTo>
                      <a:pt x="352" y="0"/>
                    </a:moveTo>
                    <a:lnTo>
                      <a:pt x="0" y="642"/>
                    </a:lnTo>
                    <a:lnTo>
                      <a:pt x="1544" y="642"/>
                    </a:lnTo>
                    <a:lnTo>
                      <a:pt x="3085" y="642"/>
                    </a:lnTo>
                    <a:lnTo>
                      <a:pt x="2734" y="0"/>
                    </a:lnTo>
                    <a:lnTo>
                      <a:pt x="35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Freeform 4324"/>
              <p:cNvSpPr>
                <a:spLocks/>
              </p:cNvSpPr>
              <p:nvPr/>
            </p:nvSpPr>
            <p:spPr bwMode="auto">
              <a:xfrm>
                <a:off x="423" y="2793"/>
                <a:ext cx="2383" cy="174"/>
              </a:xfrm>
              <a:custGeom>
                <a:avLst/>
                <a:gdLst>
                  <a:gd name="T0" fmla="*/ 338 w 2776"/>
                  <a:gd name="T1" fmla="*/ 0 h 202"/>
                  <a:gd name="T2" fmla="*/ 0 w 2776"/>
                  <a:gd name="T3" fmla="*/ 174 h 202"/>
                  <a:gd name="T4" fmla="*/ 2045 w 2776"/>
                  <a:gd name="T5" fmla="*/ 174 h 202"/>
                  <a:gd name="T6" fmla="*/ 2383 w 2776"/>
                  <a:gd name="T7" fmla="*/ 0 h 202"/>
                  <a:gd name="T8" fmla="*/ 338 w 2776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6" h="202">
                    <a:moveTo>
                      <a:pt x="394" y="0"/>
                    </a:moveTo>
                    <a:lnTo>
                      <a:pt x="0" y="202"/>
                    </a:lnTo>
                    <a:lnTo>
                      <a:pt x="2382" y="202"/>
                    </a:lnTo>
                    <a:lnTo>
                      <a:pt x="2776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DC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Freeform 4325"/>
              <p:cNvSpPr>
                <a:spLocks/>
              </p:cNvSpPr>
              <p:nvPr/>
            </p:nvSpPr>
            <p:spPr bwMode="auto">
              <a:xfrm>
                <a:off x="2463" y="2793"/>
                <a:ext cx="641" cy="725"/>
              </a:xfrm>
              <a:custGeom>
                <a:avLst/>
                <a:gdLst>
                  <a:gd name="T0" fmla="*/ 339 w 746"/>
                  <a:gd name="T1" fmla="*/ 0 h 844"/>
                  <a:gd name="T2" fmla="*/ 339 w 746"/>
                  <a:gd name="T3" fmla="*/ 0 h 844"/>
                  <a:gd name="T4" fmla="*/ 0 w 746"/>
                  <a:gd name="T5" fmla="*/ 174 h 844"/>
                  <a:gd name="T6" fmla="*/ 0 w 746"/>
                  <a:gd name="T7" fmla="*/ 174 h 844"/>
                  <a:gd name="T8" fmla="*/ 302 w 746"/>
                  <a:gd name="T9" fmla="*/ 725 h 844"/>
                  <a:gd name="T10" fmla="*/ 641 w 746"/>
                  <a:gd name="T11" fmla="*/ 551 h 844"/>
                  <a:gd name="T12" fmla="*/ 339 w 746"/>
                  <a:gd name="T13" fmla="*/ 0 h 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6" h="844">
                    <a:moveTo>
                      <a:pt x="394" y="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351" y="844"/>
                    </a:lnTo>
                    <a:lnTo>
                      <a:pt x="746" y="641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4335"/>
              <p:cNvSpPr>
                <a:spLocks noChangeShapeType="1"/>
              </p:cNvSpPr>
              <p:nvPr/>
            </p:nvSpPr>
            <p:spPr bwMode="auto">
              <a:xfrm flipH="1">
                <a:off x="426" y="2387"/>
                <a:ext cx="325" cy="58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4336"/>
              <p:cNvSpPr>
                <a:spLocks noChangeShapeType="1"/>
              </p:cNvSpPr>
              <p:nvPr/>
            </p:nvSpPr>
            <p:spPr bwMode="auto">
              <a:xfrm>
                <a:off x="2157" y="2387"/>
                <a:ext cx="318" cy="58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Freeform 4319"/>
              <p:cNvSpPr>
                <a:spLocks/>
              </p:cNvSpPr>
              <p:nvPr/>
            </p:nvSpPr>
            <p:spPr bwMode="auto">
              <a:xfrm>
                <a:off x="619" y="2124"/>
                <a:ext cx="1637" cy="471"/>
              </a:xfrm>
              <a:custGeom>
                <a:avLst/>
                <a:gdLst>
                  <a:gd name="T0" fmla="*/ 1379 w 1907"/>
                  <a:gd name="T1" fmla="*/ 0 h 549"/>
                  <a:gd name="T2" fmla="*/ 258 w 1907"/>
                  <a:gd name="T3" fmla="*/ 0 h 549"/>
                  <a:gd name="T4" fmla="*/ 0 w 1907"/>
                  <a:gd name="T5" fmla="*/ 471 h 549"/>
                  <a:gd name="T6" fmla="*/ 1637 w 1907"/>
                  <a:gd name="T7" fmla="*/ 471 h 549"/>
                  <a:gd name="T8" fmla="*/ 1379 w 1907"/>
                  <a:gd name="T9" fmla="*/ 0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07" h="549">
                    <a:moveTo>
                      <a:pt x="1607" y="0"/>
                    </a:moveTo>
                    <a:lnTo>
                      <a:pt x="300" y="0"/>
                    </a:lnTo>
                    <a:lnTo>
                      <a:pt x="0" y="549"/>
                    </a:lnTo>
                    <a:lnTo>
                      <a:pt x="1907" y="549"/>
                    </a:lnTo>
                    <a:lnTo>
                      <a:pt x="16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13"/>
                  </a:gs>
                  <a:gs pos="100000">
                    <a:srgbClr val="00B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4322"/>
              <p:cNvSpPr>
                <a:spLocks/>
              </p:cNvSpPr>
              <p:nvPr/>
            </p:nvSpPr>
            <p:spPr bwMode="auto">
              <a:xfrm>
                <a:off x="879" y="1950"/>
                <a:ext cx="1460" cy="174"/>
              </a:xfrm>
              <a:custGeom>
                <a:avLst/>
                <a:gdLst>
                  <a:gd name="T0" fmla="*/ 339 w 1700"/>
                  <a:gd name="T1" fmla="*/ 0 h 202"/>
                  <a:gd name="T2" fmla="*/ 0 w 1700"/>
                  <a:gd name="T3" fmla="*/ 174 h 202"/>
                  <a:gd name="T4" fmla="*/ 1122 w 1700"/>
                  <a:gd name="T5" fmla="*/ 174 h 202"/>
                  <a:gd name="T6" fmla="*/ 1460 w 1700"/>
                  <a:gd name="T7" fmla="*/ 0 h 202"/>
                  <a:gd name="T8" fmla="*/ 339 w 1700"/>
                  <a:gd name="T9" fmla="*/ 0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00" h="202">
                    <a:moveTo>
                      <a:pt x="395" y="0"/>
                    </a:moveTo>
                    <a:lnTo>
                      <a:pt x="0" y="202"/>
                    </a:lnTo>
                    <a:lnTo>
                      <a:pt x="1306" y="202"/>
                    </a:lnTo>
                    <a:lnTo>
                      <a:pt x="1700" y="0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7D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339966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4323"/>
              <p:cNvSpPr>
                <a:spLocks/>
              </p:cNvSpPr>
              <p:nvPr/>
            </p:nvSpPr>
            <p:spPr bwMode="auto">
              <a:xfrm>
                <a:off x="2001" y="1950"/>
                <a:ext cx="597" cy="645"/>
              </a:xfrm>
              <a:custGeom>
                <a:avLst/>
                <a:gdLst>
                  <a:gd name="T0" fmla="*/ 340 w 696"/>
                  <a:gd name="T1" fmla="*/ 0 h 751"/>
                  <a:gd name="T2" fmla="*/ 338 w 696"/>
                  <a:gd name="T3" fmla="*/ 0 h 751"/>
                  <a:gd name="T4" fmla="*/ 0 w 696"/>
                  <a:gd name="T5" fmla="*/ 173 h 751"/>
                  <a:gd name="T6" fmla="*/ 1 w 696"/>
                  <a:gd name="T7" fmla="*/ 173 h 751"/>
                  <a:gd name="T8" fmla="*/ 258 w 696"/>
                  <a:gd name="T9" fmla="*/ 645 h 751"/>
                  <a:gd name="T10" fmla="*/ 597 w 696"/>
                  <a:gd name="T11" fmla="*/ 472 h 751"/>
                  <a:gd name="T12" fmla="*/ 340 w 696"/>
                  <a:gd name="T13" fmla="*/ 0 h 7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6" h="751">
                    <a:moveTo>
                      <a:pt x="396" y="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1" y="202"/>
                    </a:lnTo>
                    <a:lnTo>
                      <a:pt x="301" y="751"/>
                    </a:lnTo>
                    <a:lnTo>
                      <a:pt x="696" y="549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8" name="Group 4333"/>
              <p:cNvGrpSpPr>
                <a:grpSpLocks/>
              </p:cNvGrpSpPr>
              <p:nvPr/>
            </p:nvGrpSpPr>
            <p:grpSpPr bwMode="auto">
              <a:xfrm>
                <a:off x="887" y="1545"/>
                <a:ext cx="1434" cy="574"/>
                <a:chOff x="1020" y="1545"/>
                <a:chExt cx="1434" cy="574"/>
              </a:xfrm>
            </p:grpSpPr>
            <p:sp>
              <p:nvSpPr>
                <p:cNvPr id="53" name="Line 4327"/>
                <p:cNvSpPr>
                  <a:spLocks noChangeShapeType="1"/>
                </p:cNvSpPr>
                <p:nvPr/>
              </p:nvSpPr>
              <p:spPr bwMode="auto">
                <a:xfrm flipH="1">
                  <a:off x="1020" y="1706"/>
                  <a:ext cx="227" cy="409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4328"/>
                <p:cNvSpPr>
                  <a:spLocks noChangeShapeType="1"/>
                </p:cNvSpPr>
                <p:nvPr/>
              </p:nvSpPr>
              <p:spPr bwMode="auto">
                <a:xfrm>
                  <a:off x="1927" y="1706"/>
                  <a:ext cx="209" cy="413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4330"/>
                <p:cNvSpPr>
                  <a:spLocks noChangeShapeType="1"/>
                </p:cNvSpPr>
                <p:nvPr/>
              </p:nvSpPr>
              <p:spPr bwMode="auto">
                <a:xfrm>
                  <a:off x="2245" y="1545"/>
                  <a:ext cx="209" cy="413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Line 4332"/>
                <p:cNvSpPr>
                  <a:spLocks noChangeShapeType="1"/>
                </p:cNvSpPr>
                <p:nvPr/>
              </p:nvSpPr>
              <p:spPr bwMode="auto">
                <a:xfrm flipH="1">
                  <a:off x="1344" y="1558"/>
                  <a:ext cx="227" cy="409"/>
                </a:xfrm>
                <a:prstGeom prst="line">
                  <a:avLst/>
                </a:prstGeom>
                <a:noFill/>
                <a:ln w="1587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Freeform 4318"/>
              <p:cNvSpPr>
                <a:spLocks/>
              </p:cNvSpPr>
              <p:nvPr/>
            </p:nvSpPr>
            <p:spPr bwMode="auto">
              <a:xfrm>
                <a:off x="1442" y="926"/>
                <a:ext cx="695" cy="826"/>
              </a:xfrm>
              <a:custGeom>
                <a:avLst/>
                <a:gdLst>
                  <a:gd name="T0" fmla="*/ 695 w 810"/>
                  <a:gd name="T1" fmla="*/ 653 h 962"/>
                  <a:gd name="T2" fmla="*/ 338 w 810"/>
                  <a:gd name="T3" fmla="*/ 0 h 962"/>
                  <a:gd name="T4" fmla="*/ 0 w 810"/>
                  <a:gd name="T5" fmla="*/ 173 h 962"/>
                  <a:gd name="T6" fmla="*/ 358 w 810"/>
                  <a:gd name="T7" fmla="*/ 826 h 962"/>
                  <a:gd name="T8" fmla="*/ 695 w 810"/>
                  <a:gd name="T9" fmla="*/ 653 h 9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10" h="962">
                    <a:moveTo>
                      <a:pt x="810" y="760"/>
                    </a:moveTo>
                    <a:lnTo>
                      <a:pt x="394" y="0"/>
                    </a:lnTo>
                    <a:lnTo>
                      <a:pt x="0" y="202"/>
                    </a:lnTo>
                    <a:lnTo>
                      <a:pt x="417" y="962"/>
                    </a:lnTo>
                    <a:lnTo>
                      <a:pt x="810" y="760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3366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4321"/>
              <p:cNvSpPr>
                <a:spLocks/>
              </p:cNvSpPr>
              <p:nvPr/>
            </p:nvSpPr>
            <p:spPr bwMode="auto">
              <a:xfrm>
                <a:off x="1083" y="1099"/>
                <a:ext cx="717" cy="653"/>
              </a:xfrm>
              <a:custGeom>
                <a:avLst/>
                <a:gdLst>
                  <a:gd name="T0" fmla="*/ 359 w 835"/>
                  <a:gd name="T1" fmla="*/ 0 h 760"/>
                  <a:gd name="T2" fmla="*/ 0 w 835"/>
                  <a:gd name="T3" fmla="*/ 653 h 760"/>
                  <a:gd name="T4" fmla="*/ 717 w 835"/>
                  <a:gd name="T5" fmla="*/ 653 h 760"/>
                  <a:gd name="T6" fmla="*/ 359 w 835"/>
                  <a:gd name="T7" fmla="*/ 0 h 7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5" h="760">
                    <a:moveTo>
                      <a:pt x="418" y="0"/>
                    </a:moveTo>
                    <a:lnTo>
                      <a:pt x="0" y="760"/>
                    </a:lnTo>
                    <a:lnTo>
                      <a:pt x="835" y="760"/>
                    </a:lnTo>
                    <a:lnTo>
                      <a:pt x="4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0099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4342"/>
              <p:cNvSpPr>
                <a:spLocks noChangeArrowheads="1"/>
              </p:cNvSpPr>
              <p:nvPr/>
            </p:nvSpPr>
            <p:spPr bwMode="auto">
              <a:xfrm>
                <a:off x="741" y="3124"/>
                <a:ext cx="1284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ko-KR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Областной бюджет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4343"/>
              <p:cNvSpPr>
                <a:spLocks noChangeArrowheads="1"/>
              </p:cNvSpPr>
              <p:nvPr/>
            </p:nvSpPr>
            <p:spPr bwMode="auto">
              <a:xfrm>
                <a:off x="1285" y="1397"/>
                <a:ext cx="388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ko-KR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4344"/>
              <p:cNvSpPr>
                <a:spLocks noChangeArrowheads="1"/>
              </p:cNvSpPr>
              <p:nvPr/>
            </p:nvSpPr>
            <p:spPr bwMode="auto">
              <a:xfrm>
                <a:off x="879" y="2209"/>
                <a:ext cx="1132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>
                <a:lvl1pPr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826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ko-KR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Физ. и юр. лица</a:t>
                </a:r>
                <a:endParaRPr lang="en-US" altLang="ko-KR" sz="1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Line 4347"/>
              <p:cNvSpPr>
                <a:spLocks noChangeShapeType="1"/>
              </p:cNvSpPr>
              <p:nvPr/>
            </p:nvSpPr>
            <p:spPr bwMode="auto">
              <a:xfrm>
                <a:off x="1839" y="129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Line 4354"/>
              <p:cNvSpPr>
                <a:spLocks noChangeShapeType="1"/>
              </p:cNvSpPr>
              <p:nvPr/>
            </p:nvSpPr>
            <p:spPr bwMode="auto">
              <a:xfrm>
                <a:off x="2316" y="222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Line 4356"/>
              <p:cNvSpPr>
                <a:spLocks noChangeShapeType="1"/>
              </p:cNvSpPr>
              <p:nvPr/>
            </p:nvSpPr>
            <p:spPr bwMode="auto">
              <a:xfrm>
                <a:off x="2792" y="3158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Group 4395"/>
              <p:cNvGrpSpPr>
                <a:grpSpLocks/>
              </p:cNvGrpSpPr>
              <p:nvPr/>
            </p:nvGrpSpPr>
            <p:grpSpPr bwMode="auto">
              <a:xfrm>
                <a:off x="2630" y="1051"/>
                <a:ext cx="1293" cy="256"/>
                <a:chOff x="3081" y="825"/>
                <a:chExt cx="1293" cy="256"/>
              </a:xfrm>
            </p:grpSpPr>
            <p:grpSp>
              <p:nvGrpSpPr>
                <p:cNvPr id="49" name="Group 4388"/>
                <p:cNvGrpSpPr>
                  <a:grpSpLocks/>
                </p:cNvGrpSpPr>
                <p:nvPr/>
              </p:nvGrpSpPr>
              <p:grpSpPr bwMode="auto">
                <a:xfrm>
                  <a:off x="3081" y="1036"/>
                  <a:ext cx="1293" cy="45"/>
                  <a:chOff x="3081" y="1036"/>
                  <a:chExt cx="1293" cy="45"/>
                </a:xfrm>
              </p:grpSpPr>
              <p:sp>
                <p:nvSpPr>
                  <p:cNvPr id="51" name="Rectangle 438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Rectangle 4384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734" cy="30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Rectangle 4385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36"/>
                    <a:ext cx="768" cy="3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Rectangle 4384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36"/>
                    <a:ext cx="734" cy="30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0" name="Text Box 4386"/>
                <p:cNvSpPr txBox="1">
                  <a:spLocks noChangeArrowheads="1"/>
                </p:cNvSpPr>
                <p:nvPr/>
              </p:nvSpPr>
              <p:spPr bwMode="auto">
                <a:xfrm>
                  <a:off x="3448" y="825"/>
                  <a:ext cx="417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ko-KR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</a:t>
                  </a:r>
                  <a:endPara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8" name="Group 4396"/>
              <p:cNvGrpSpPr>
                <a:grpSpLocks/>
              </p:cNvGrpSpPr>
              <p:nvPr/>
            </p:nvGrpSpPr>
            <p:grpSpPr bwMode="auto">
              <a:xfrm>
                <a:off x="3115" y="1979"/>
                <a:ext cx="1387" cy="271"/>
                <a:chOff x="3475" y="1979"/>
                <a:chExt cx="1387" cy="271"/>
              </a:xfrm>
            </p:grpSpPr>
            <p:grpSp>
              <p:nvGrpSpPr>
                <p:cNvPr id="45" name="Group 4389"/>
                <p:cNvGrpSpPr>
                  <a:grpSpLocks/>
                </p:cNvGrpSpPr>
                <p:nvPr/>
              </p:nvGrpSpPr>
              <p:grpSpPr bwMode="auto">
                <a:xfrm>
                  <a:off x="3475" y="2190"/>
                  <a:ext cx="1387" cy="60"/>
                  <a:chOff x="3081" y="1036"/>
                  <a:chExt cx="1387" cy="60"/>
                </a:xfrm>
              </p:grpSpPr>
              <p:sp>
                <p:nvSpPr>
                  <p:cNvPr id="47" name="Rectangle 4390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Rectangle 4391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1387" cy="45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Rectangle 4391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36"/>
                    <a:ext cx="1387" cy="45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6" name="Text Box 4392"/>
                <p:cNvSpPr txBox="1">
                  <a:spLocks noChangeArrowheads="1"/>
                </p:cNvSpPr>
                <p:nvPr/>
              </p:nvSpPr>
              <p:spPr bwMode="auto">
                <a:xfrm>
                  <a:off x="3719" y="1979"/>
                  <a:ext cx="1009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 altLang="ko-KR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MIN</a:t>
                  </a:r>
                  <a:endPara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4397"/>
              <p:cNvGrpSpPr>
                <a:grpSpLocks/>
              </p:cNvGrpSpPr>
              <p:nvPr/>
            </p:nvGrpSpPr>
            <p:grpSpPr bwMode="auto">
              <a:xfrm>
                <a:off x="3579" y="2926"/>
                <a:ext cx="1293" cy="247"/>
                <a:chOff x="3475" y="1994"/>
                <a:chExt cx="1293" cy="247"/>
              </a:xfrm>
            </p:grpSpPr>
            <p:grpSp>
              <p:nvGrpSpPr>
                <p:cNvPr id="41" name="Group 4400"/>
                <p:cNvGrpSpPr>
                  <a:grpSpLocks/>
                </p:cNvGrpSpPr>
                <p:nvPr/>
              </p:nvGrpSpPr>
              <p:grpSpPr bwMode="auto">
                <a:xfrm>
                  <a:off x="3475" y="2205"/>
                  <a:ext cx="1293" cy="30"/>
                  <a:chOff x="3081" y="1051"/>
                  <a:chExt cx="1293" cy="30"/>
                </a:xfrm>
              </p:grpSpPr>
              <p:sp>
                <p:nvSpPr>
                  <p:cNvPr id="43" name="Rectangle 4401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051"/>
                    <a:ext cx="768" cy="30"/>
                  </a:xfrm>
                  <a:prstGeom prst="rect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Rectangle 4402"/>
                  <p:cNvSpPr>
                    <a:spLocks noChangeArrowheads="1"/>
                  </p:cNvSpPr>
                  <p:nvPr/>
                </p:nvSpPr>
                <p:spPr bwMode="auto">
                  <a:xfrm>
                    <a:off x="3081" y="1051"/>
                    <a:ext cx="734" cy="30"/>
                  </a:xfrm>
                  <a:prstGeom prst="rect">
                    <a:avLst/>
                  </a:prstGeom>
                  <a:solidFill>
                    <a:srgbClr val="FFCC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en-US" altLang="ru-RU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" name="Text Box 4403"/>
                <p:cNvSpPr txBox="1">
                  <a:spLocks noChangeArrowheads="1"/>
                </p:cNvSpPr>
                <p:nvPr/>
              </p:nvSpPr>
              <p:spPr bwMode="auto">
                <a:xfrm>
                  <a:off x="3819" y="1994"/>
                  <a:ext cx="47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folHlink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ko-KR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MAX</a:t>
                  </a:r>
                  <a:endParaRPr lang="en-US" altLang="ko-KR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Line 4405"/>
              <p:cNvSpPr>
                <a:spLocks noChangeShapeType="1"/>
              </p:cNvSpPr>
              <p:nvPr/>
            </p:nvSpPr>
            <p:spPr bwMode="auto">
              <a:xfrm flipV="1">
                <a:off x="3923" y="1106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Line 4347"/>
              <p:cNvSpPr>
                <a:spLocks noChangeShapeType="1"/>
              </p:cNvSpPr>
              <p:nvPr/>
            </p:nvSpPr>
            <p:spPr bwMode="auto">
              <a:xfrm>
                <a:off x="1839" y="128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Line 4354"/>
              <p:cNvSpPr>
                <a:spLocks noChangeShapeType="1"/>
              </p:cNvSpPr>
              <p:nvPr/>
            </p:nvSpPr>
            <p:spPr bwMode="auto">
              <a:xfrm>
                <a:off x="2316" y="221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Line 4356"/>
              <p:cNvSpPr>
                <a:spLocks noChangeShapeType="1"/>
              </p:cNvSpPr>
              <p:nvPr/>
            </p:nvSpPr>
            <p:spPr bwMode="auto">
              <a:xfrm>
                <a:off x="2792" y="3143"/>
                <a:ext cx="771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4405"/>
              <p:cNvSpPr>
                <a:spLocks noChangeShapeType="1"/>
              </p:cNvSpPr>
              <p:nvPr/>
            </p:nvSpPr>
            <p:spPr bwMode="auto">
              <a:xfrm flipV="1">
                <a:off x="3923" y="1091"/>
                <a:ext cx="181" cy="182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Блок-схема: узел 8"/>
            <p:cNvSpPr/>
            <p:nvPr/>
          </p:nvSpPr>
          <p:spPr>
            <a:xfrm>
              <a:off x="6213636" y="1271489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7149948" y="2787426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7662413" y="4119869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92%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4413"/>
            <p:cNvSpPr>
              <a:spLocks noChangeShapeType="1"/>
            </p:cNvSpPr>
            <p:nvPr/>
          </p:nvSpPr>
          <p:spPr bwMode="auto">
            <a:xfrm flipV="1">
              <a:off x="7510576" y="4941692"/>
              <a:ext cx="278166" cy="27969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Блок-схема: узел 67"/>
            <p:cNvSpPr/>
            <p:nvPr/>
          </p:nvSpPr>
          <p:spPr>
            <a:xfrm>
              <a:off x="6213636" y="1248438"/>
              <a:ext cx="936311" cy="936312"/>
            </a:xfrm>
            <a:prstGeom prst="flowChartConnector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sysDash"/>
            </a:ln>
            <a:effectLst>
              <a:outerShdw dir="2700000" sx="108000" sy="108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1%</a:t>
              </a:r>
              <a:endPara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941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838736242"/>
              </p:ext>
            </p:extLst>
          </p:nvPr>
        </p:nvGraphicFramePr>
        <p:xfrm>
          <a:off x="314325" y="1295399"/>
          <a:ext cx="8645525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7" name="Заголовок 1"/>
          <p:cNvSpPr txBox="1">
            <a:spLocks/>
          </p:cNvSpPr>
          <p:nvPr/>
        </p:nvSpPr>
        <p:spPr bwMode="auto">
          <a:xfrm>
            <a:off x="501650" y="236538"/>
            <a:ext cx="84582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8163" indent="-273050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–"/>
              <a:defRPr>
                <a:solidFill>
                  <a:srgbClr val="404040"/>
                </a:solidFill>
                <a:latin typeface="Arial" charset="0"/>
                <a:cs typeface="Arial" charset="0"/>
              </a:defRPr>
            </a:lvl2pPr>
            <a:lvl3pPr marL="717550" indent="-179388" eaLnBrk="0" hangingPunct="0">
              <a:spcBef>
                <a:spcPct val="20000"/>
              </a:spcBef>
              <a:buClr>
                <a:srgbClr val="DD7E0E"/>
              </a:buClr>
              <a:buFont typeface="Arial" charset="0"/>
              <a:buChar char="•"/>
              <a:defRPr sz="1600">
                <a:solidFill>
                  <a:srgbClr val="595959"/>
                </a:solidFill>
                <a:latin typeface="Arial" charset="0"/>
                <a:cs typeface="Arial" charset="0"/>
              </a:defRPr>
            </a:lvl3pPr>
            <a:lvl4pPr marL="896938" indent="-179388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rgbClr val="595959"/>
                </a:solidFill>
                <a:latin typeface="Arial" charset="0"/>
                <a:cs typeface="Arial" charset="0"/>
              </a:defRPr>
            </a:lvl4pPr>
            <a:lvl5pPr marL="1076325" indent="-273050" eaLnBrk="0" hangingPunct="0">
              <a:spcBef>
                <a:spcPct val="20000"/>
              </a:spcBef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5pPr>
            <a:lvl6pPr marL="15335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6pPr>
            <a:lvl7pPr marL="19907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7pPr>
            <a:lvl8pPr marL="24479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8pPr>
            <a:lvl9pPr marL="2905125" indent="-2730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>
                <a:solidFill>
                  <a:srgbClr val="59595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Инициатор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общественного проекта</a:t>
            </a:r>
          </a:p>
        </p:txBody>
      </p:sp>
      <p:pic>
        <p:nvPicPr>
          <p:cNvPr id="11268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57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097946994"/>
              </p:ext>
            </p:extLst>
          </p:nvPr>
        </p:nvGraphicFramePr>
        <p:xfrm>
          <a:off x="314325" y="1295399"/>
          <a:ext cx="8645525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4387" y="171360"/>
            <a:ext cx="868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изменения </a:t>
            </a:r>
          </a:p>
          <a:p>
            <a:pPr algn="ctr"/>
            <a:r>
              <a:rPr lang="ru-RU" sz="3600" b="1" dirty="0" smtClean="0"/>
              <a:t>в Государственную программу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1434485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92" y="2006901"/>
            <a:ext cx="77274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/>
              <a:t>«… документами, свидетельствующими </a:t>
            </a:r>
            <a:r>
              <a:rPr lang="ru-RU" sz="3200" i="1" dirty="0"/>
              <a:t>об инициировании общественного проекта, являются </a:t>
            </a:r>
            <a:r>
              <a:rPr lang="ru-RU" i="1" u="sng" dirty="0"/>
              <a:t> </a:t>
            </a:r>
            <a:r>
              <a:rPr lang="ru-RU" i="1" u="sng" dirty="0" smtClean="0"/>
              <a:t>  (согласно приложению №4)  </a:t>
            </a:r>
            <a:endParaRPr lang="ru-RU" sz="2000" i="1" u="sng" dirty="0" smtClean="0"/>
          </a:p>
          <a:p>
            <a:pPr algn="ctr"/>
            <a:r>
              <a:rPr lang="ru-RU" sz="3200" i="1" dirty="0" smtClean="0"/>
              <a:t>и </a:t>
            </a:r>
            <a:r>
              <a:rPr lang="ru-RU" sz="3200" b="1" dirty="0" smtClean="0"/>
              <a:t>протокол </a:t>
            </a:r>
            <a:r>
              <a:rPr lang="ru-RU" sz="3200" b="1" dirty="0"/>
              <a:t>собрания или конференции граждан</a:t>
            </a:r>
            <a:r>
              <a:rPr lang="ru-RU" sz="3200" i="1" dirty="0"/>
              <a:t>, подтверждающий обсуждение и поддержку населением соответствующего муниципального образования </a:t>
            </a:r>
            <a:r>
              <a:rPr lang="ru-RU" sz="3200" i="1" dirty="0" smtClean="0"/>
              <a:t>инициативы»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4387" y="318767"/>
            <a:ext cx="868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изменения </a:t>
            </a:r>
          </a:p>
          <a:p>
            <a:pPr algn="ctr"/>
            <a:r>
              <a:rPr lang="ru-RU" sz="3600" b="1" dirty="0" smtClean="0"/>
              <a:t>в Государственную программу</a:t>
            </a:r>
            <a:endParaRPr lang="ru-RU" sz="3600" b="1" dirty="0"/>
          </a:p>
        </p:txBody>
      </p:sp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29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BC554E-F2B3-4771-8498-AA4146E3813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472252469"/>
              </p:ext>
            </p:extLst>
          </p:nvPr>
        </p:nvGraphicFramePr>
        <p:xfrm>
          <a:off x="114300" y="76200"/>
          <a:ext cx="8896350" cy="6648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036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982" y="1766470"/>
            <a:ext cx="7962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/>
              <a:t>«В случае образования нераспределенного остатка областной субсидии по итогам подачи заявок в конкурсную комиссию </a:t>
            </a:r>
            <a:endParaRPr lang="ru-RU" sz="3200" i="1" dirty="0" smtClean="0"/>
          </a:p>
          <a:p>
            <a:pPr algn="ctr"/>
            <a:r>
              <a:rPr lang="ru-RU" sz="3200" b="1" i="1" dirty="0" smtClean="0"/>
              <a:t>до </a:t>
            </a:r>
            <a:r>
              <a:rPr lang="ru-RU" sz="3200" b="1" i="1" dirty="0"/>
              <a:t>1 марта </a:t>
            </a:r>
            <a:r>
              <a:rPr lang="ru-RU" sz="3200" i="1" dirty="0"/>
              <a:t>соответствующего года, </a:t>
            </a:r>
            <a:r>
              <a:rPr lang="ru-RU" sz="3200" b="1" i="1" dirty="0"/>
              <a:t>нераспределенный остаток подлежит распределению </a:t>
            </a:r>
            <a:r>
              <a:rPr lang="ru-RU" sz="3200" i="1" dirty="0"/>
              <a:t>по решению конкурсной комиссии в соответствии </a:t>
            </a:r>
            <a:r>
              <a:rPr lang="ru-RU" sz="3200" i="1" dirty="0" smtClean="0"/>
              <a:t>со </a:t>
            </a:r>
            <a:r>
              <a:rPr lang="ru-RU" sz="3200" i="1" dirty="0"/>
              <a:t>сформированным рейтингом общественных </a:t>
            </a:r>
            <a:r>
              <a:rPr lang="ru-RU" sz="3200" i="1" dirty="0" smtClean="0"/>
              <a:t>проектов»</a:t>
            </a:r>
            <a:endParaRPr lang="ru-RU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4387" y="318767"/>
            <a:ext cx="868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Проект изменения </a:t>
            </a:r>
          </a:p>
          <a:p>
            <a:pPr algn="ctr"/>
            <a:r>
              <a:rPr lang="ru-RU" sz="3600" b="1" dirty="0" smtClean="0"/>
              <a:t>в Государственную программу</a:t>
            </a:r>
            <a:endParaRPr lang="ru-RU" sz="3600" b="1" dirty="0"/>
          </a:p>
        </p:txBody>
      </p:sp>
      <p:pic>
        <p:nvPicPr>
          <p:cNvPr id="4" name="Picture 2" descr="C:\Users\GroberEM\Документы\Гос.программа Общественные инициативы\Ребрендинг\Буклет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8275"/>
            <a:ext cx="1225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81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</TotalTime>
  <Words>1710</Words>
  <Application>Microsoft Office PowerPoint</Application>
  <PresentationFormat>Экран (4:3)</PresentationFormat>
  <Paragraphs>205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Формы поддержки  местных инициатив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Alexander</cp:lastModifiedBy>
  <cp:revision>296</cp:revision>
  <cp:lastPrinted>2018-10-01T11:36:31Z</cp:lastPrinted>
  <dcterms:created xsi:type="dcterms:W3CDTF">2018-09-04T12:10:47Z</dcterms:created>
  <dcterms:modified xsi:type="dcterms:W3CDTF">2019-08-12T18:34:50Z</dcterms:modified>
</cp:coreProperties>
</file>